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906000" type="A4"/>
  <p:notesSz cx="7104063" cy="102346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ＭＳ Ｐゴシック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ＭＳ Ｐゴシック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ＭＳ Ｐゴシック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ＭＳ Ｐゴシック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70" userDrawn="1">
          <p15:clr>
            <a:srgbClr val="A4A3A4"/>
          </p15:clr>
        </p15:guide>
        <p15:guide id="2" pos="225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3762" autoAdjust="0"/>
    <p:restoredTop sz="94674" autoAdjust="0"/>
  </p:normalViewPr>
  <p:slideViewPr>
    <p:cSldViewPr>
      <p:cViewPr varScale="1">
        <p:scale>
          <a:sx n="73" d="100"/>
          <a:sy n="73" d="100"/>
        </p:scale>
        <p:origin x="966" y="66"/>
      </p:cViewPr>
      <p:guideLst>
        <p:guide orient="horz" pos="234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970"/>
        <p:guide pos="225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3" y="0"/>
            <a:ext cx="3078981" cy="512059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 eaLnBrk="1" hangingPunct="1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/>
          </p:cNvPr>
          <p:cNvSpPr>
            <a:spLocks noGrp="1"/>
          </p:cNvSpPr>
          <p:nvPr>
            <p:ph type="dt" sz="quarter" idx="1"/>
          </p:nvPr>
        </p:nvSpPr>
        <p:spPr>
          <a:xfrm>
            <a:off x="4023425" y="0"/>
            <a:ext cx="3078981" cy="512059"/>
          </a:xfrm>
          <a:prstGeom prst="rect">
            <a:avLst/>
          </a:prstGeom>
        </p:spPr>
        <p:txBody>
          <a:bodyPr vert="horz" wrap="square" lIns="94796" tIns="47398" rIns="94796" bIns="47398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FC9054C-064A-4901-B2C6-6970D66EAFDB}" type="datetimeFigureOut">
              <a:rPr lang="fr-FR" altLang="fr-FR"/>
              <a:pPr>
                <a:defRPr/>
              </a:pPr>
              <a:t>28/05/2025</a:t>
            </a:fld>
            <a:endParaRPr lang="fr-FR" altLang="fr-FR"/>
          </a:p>
        </p:txBody>
      </p:sp>
      <p:sp>
        <p:nvSpPr>
          <p:cNvPr id="4" name="Espace réservé du pied de page 3">
            <a:extLst/>
          </p:cNvPr>
          <p:cNvSpPr>
            <a:spLocks noGrp="1"/>
          </p:cNvSpPr>
          <p:nvPr>
            <p:ph type="ftr" sz="quarter" idx="2"/>
          </p:nvPr>
        </p:nvSpPr>
        <p:spPr>
          <a:xfrm>
            <a:off x="3" y="9720919"/>
            <a:ext cx="3078981" cy="512059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 eaLnBrk="1" hangingPunct="1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>
            <a:extLst/>
          </p:cNvPr>
          <p:cNvSpPr>
            <a:spLocks noGrp="1"/>
          </p:cNvSpPr>
          <p:nvPr>
            <p:ph type="sldNum" sz="quarter" idx="3"/>
          </p:nvPr>
        </p:nvSpPr>
        <p:spPr>
          <a:xfrm>
            <a:off x="4023425" y="9720919"/>
            <a:ext cx="3078981" cy="512059"/>
          </a:xfrm>
          <a:prstGeom prst="rect">
            <a:avLst/>
          </a:prstGeom>
        </p:spPr>
        <p:txBody>
          <a:bodyPr vert="horz" wrap="square" lIns="94796" tIns="47398" rIns="94796" bIns="47398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7421E9C2-2DC6-489D-BAD5-72E8F9F932B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910061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>
            <a:extLst/>
          </p:cNvPr>
          <p:cNvSpPr>
            <a:spLocks noChangeArrowheads="1"/>
          </p:cNvSpPr>
          <p:nvPr/>
        </p:nvSpPr>
        <p:spPr bwMode="auto">
          <a:xfrm>
            <a:off x="1" y="0"/>
            <a:ext cx="7104063" cy="102346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4796" tIns="47398" rIns="94796" bIns="47398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BE">
              <a:ea typeface="ＭＳ Ｐゴシック" charset="0"/>
              <a:cs typeface="Arial" charset="0"/>
            </a:endParaRPr>
          </a:p>
        </p:txBody>
      </p:sp>
      <p:sp>
        <p:nvSpPr>
          <p:cNvPr id="2050" name="AutoShape 2">
            <a:extLst/>
          </p:cNvPr>
          <p:cNvSpPr>
            <a:spLocks noChangeArrowheads="1"/>
          </p:cNvSpPr>
          <p:nvPr/>
        </p:nvSpPr>
        <p:spPr bwMode="auto">
          <a:xfrm>
            <a:off x="1" y="0"/>
            <a:ext cx="7104063" cy="102346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4796" tIns="47398" rIns="94796" bIns="47398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BE">
              <a:ea typeface="ＭＳ Ｐゴシック" charset="0"/>
              <a:cs typeface="Arial" charset="0"/>
            </a:endParaRPr>
          </a:p>
        </p:txBody>
      </p:sp>
      <p:sp>
        <p:nvSpPr>
          <p:cNvPr id="2051" name="AutoShape 3">
            <a:extLst/>
          </p:cNvPr>
          <p:cNvSpPr>
            <a:spLocks noChangeArrowheads="1"/>
          </p:cNvSpPr>
          <p:nvPr/>
        </p:nvSpPr>
        <p:spPr bwMode="auto">
          <a:xfrm>
            <a:off x="1" y="0"/>
            <a:ext cx="7104063" cy="102346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4796" tIns="47398" rIns="94796" bIns="47398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BE">
              <a:ea typeface="ＭＳ Ｐゴシック" charset="0"/>
              <a:cs typeface="Arial" charset="0"/>
            </a:endParaRPr>
          </a:p>
        </p:txBody>
      </p:sp>
      <p:sp>
        <p:nvSpPr>
          <p:cNvPr id="2052" name="Text Box 4">
            <a:extLst/>
          </p:cNvPr>
          <p:cNvSpPr txBox="1">
            <a:spLocks noChangeArrowheads="1"/>
          </p:cNvSpPr>
          <p:nvPr/>
        </p:nvSpPr>
        <p:spPr bwMode="auto">
          <a:xfrm>
            <a:off x="1" y="0"/>
            <a:ext cx="3080641" cy="512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4796" tIns="47398" rIns="94796" bIns="47398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BE">
              <a:ea typeface="ＭＳ Ｐゴシック" charset="0"/>
              <a:cs typeface="Arial" charset="0"/>
            </a:endParaRPr>
          </a:p>
        </p:txBody>
      </p:sp>
      <p:sp>
        <p:nvSpPr>
          <p:cNvPr id="2053" name="Text Box 5">
            <a:extLst/>
          </p:cNvPr>
          <p:cNvSpPr txBox="1">
            <a:spLocks noChangeArrowheads="1"/>
          </p:cNvSpPr>
          <p:nvPr/>
        </p:nvSpPr>
        <p:spPr bwMode="auto">
          <a:xfrm>
            <a:off x="4023423" y="0"/>
            <a:ext cx="3080641" cy="512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4796" tIns="47398" rIns="94796" bIns="47398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BE">
              <a:ea typeface="ＭＳ Ｐゴシック" charset="0"/>
              <a:cs typeface="Arial" charset="0"/>
            </a:endParaRPr>
          </a:p>
        </p:txBody>
      </p:sp>
      <p:sp>
        <p:nvSpPr>
          <p:cNvPr id="2054" name="Rectangle 6">
            <a:extLst/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225675" y="768350"/>
            <a:ext cx="2654300" cy="3833813"/>
          </a:xfrm>
          <a:prstGeom prst="rect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</p:sp>
      <p:sp>
        <p:nvSpPr>
          <p:cNvPr id="2055" name="Rectangle 7">
            <a:extLst/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10408" y="4863732"/>
            <a:ext cx="5679931" cy="4600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3303" tIns="48518" rIns="93303" bIns="48518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BE" noProof="0"/>
          </a:p>
        </p:txBody>
      </p:sp>
      <p:sp>
        <p:nvSpPr>
          <p:cNvPr id="2056" name="Text Box 8">
            <a:extLst/>
          </p:cNvPr>
          <p:cNvSpPr txBox="1">
            <a:spLocks noChangeArrowheads="1"/>
          </p:cNvSpPr>
          <p:nvPr/>
        </p:nvSpPr>
        <p:spPr bwMode="auto">
          <a:xfrm>
            <a:off x="1" y="9722558"/>
            <a:ext cx="3080641" cy="512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94796" tIns="47398" rIns="94796" bIns="47398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BE">
              <a:ea typeface="ＭＳ Ｐゴシック" charset="0"/>
              <a:cs typeface="Arial" charset="0"/>
            </a:endParaRPr>
          </a:p>
        </p:txBody>
      </p:sp>
      <p:sp>
        <p:nvSpPr>
          <p:cNvPr id="2057" name="Rectangle 9">
            <a:extLst/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023424" y="9722558"/>
            <a:ext cx="3075662" cy="50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3303" tIns="48518" rIns="93303" bIns="48518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tabLst>
                <a:tab pos="0" algn="l"/>
                <a:tab pos="464105" algn="l"/>
                <a:tab pos="929856" algn="l"/>
                <a:tab pos="1395606" algn="l"/>
                <a:tab pos="1861356" algn="l"/>
                <a:tab pos="2327106" algn="l"/>
                <a:tab pos="2792857" algn="l"/>
                <a:tab pos="3258607" algn="l"/>
                <a:tab pos="3724358" algn="l"/>
                <a:tab pos="4190108" algn="l"/>
                <a:tab pos="4655859" algn="l"/>
                <a:tab pos="5121609" algn="l"/>
                <a:tab pos="5587360" algn="l"/>
                <a:tab pos="6053110" algn="l"/>
                <a:tab pos="6518861" algn="l"/>
                <a:tab pos="6984611" algn="l"/>
                <a:tab pos="7450362" algn="l"/>
                <a:tab pos="7916112" algn="l"/>
                <a:tab pos="8381863" algn="l"/>
                <a:tab pos="8847612" algn="l"/>
                <a:tab pos="93133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A79A1290-23A3-4EC0-996F-A66E2D607201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7354811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>
            <a:extLst/>
          </p:cNvPr>
          <p:cNvSpPr txBox="1">
            <a:spLocks noChangeArrowheads="1"/>
          </p:cNvSpPr>
          <p:nvPr/>
        </p:nvSpPr>
        <p:spPr bwMode="auto">
          <a:xfrm>
            <a:off x="4023423" y="9722558"/>
            <a:ext cx="3080641" cy="512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93303" tIns="48518" rIns="93303" bIns="48518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7A1C0AA7-2550-42BD-AA1C-D9AABEB2CADD}" type="slidenum">
              <a:rPr lang="fr-FR" altLang="fr-FR">
                <a:latin typeface="Arial" charset="0"/>
                <a:cs typeface="Arial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fr-FR" altLang="fr-FR">
              <a:latin typeface="Arial" charset="0"/>
              <a:cs typeface="Arial" charset="0"/>
            </a:endParaRPr>
          </a:p>
        </p:txBody>
      </p:sp>
      <p:sp>
        <p:nvSpPr>
          <p:cNvPr id="4098" name="Text Box 2">
            <a:extLst/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25675" y="768350"/>
            <a:ext cx="2659063" cy="3838575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sp>
      <p:sp>
        <p:nvSpPr>
          <p:cNvPr id="4099" name="Text Box 3">
            <a:extLst/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10406" y="4863733"/>
            <a:ext cx="5684911" cy="460524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fr-BE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6652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6708"/>
            <a:ext cx="5829300" cy="2123942"/>
          </a:xfrm>
        </p:spPr>
        <p:txBody>
          <a:bodyPr/>
          <a:lstStyle/>
          <a:p>
            <a:r>
              <a:rPr lang="nl-BE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BE"/>
              <a:t>Click to edit Master subtitle style</a:t>
            </a:r>
            <a:endParaRPr lang="fr-BE"/>
          </a:p>
        </p:txBody>
      </p:sp>
      <p:sp>
        <p:nvSpPr>
          <p:cNvPr id="4" name="Rectangle 5">
            <a:extLst/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07DB77-2A8D-4018-B502-EEBBBF5A6C70}" type="slidenum">
              <a:rPr lang="fr-BE" altLang="fr-FR"/>
              <a:pPr/>
              <a:t>‹N°›</a:t>
            </a:fld>
            <a:endParaRPr lang="fr-BE" altLang="fr-FR"/>
          </a:p>
        </p:txBody>
      </p:sp>
    </p:spTree>
    <p:extLst>
      <p:ext uri="{BB962C8B-B14F-4D97-AF65-F5344CB8AC3E}">
        <p14:creationId xmlns:p14="http://schemas.microsoft.com/office/powerpoint/2010/main" val="163411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fr-BE"/>
          </a:p>
        </p:txBody>
      </p:sp>
      <p:sp>
        <p:nvSpPr>
          <p:cNvPr id="4" name="Rectangle 5">
            <a:extLst/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F3D238-67DB-445D-A042-527FCE14F507}" type="slidenum">
              <a:rPr lang="fr-BE" altLang="fr-FR"/>
              <a:pPr/>
              <a:t>‹N°›</a:t>
            </a:fld>
            <a:endParaRPr lang="fr-BE" altLang="fr-FR"/>
          </a:p>
        </p:txBody>
      </p:sp>
    </p:spTree>
    <p:extLst>
      <p:ext uri="{BB962C8B-B14F-4D97-AF65-F5344CB8AC3E}">
        <p14:creationId xmlns:p14="http://schemas.microsoft.com/office/powerpoint/2010/main" val="2935026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6364949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BE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8" y="4198012"/>
            <a:ext cx="5829300" cy="216693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4" name="Rectangle 5">
            <a:extLst/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F49E6-FF58-4AA4-8AA0-8C03EC93DAC8}" type="slidenum">
              <a:rPr lang="fr-BE" altLang="fr-FR"/>
              <a:pPr/>
              <a:t>‹N°›</a:t>
            </a:fld>
            <a:endParaRPr lang="fr-BE" altLang="fr-FR"/>
          </a:p>
        </p:txBody>
      </p:sp>
    </p:spTree>
    <p:extLst>
      <p:ext uri="{BB962C8B-B14F-4D97-AF65-F5344CB8AC3E}">
        <p14:creationId xmlns:p14="http://schemas.microsoft.com/office/powerpoint/2010/main" val="651290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3" y="2311403"/>
            <a:ext cx="3006725" cy="65317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2027" y="2311403"/>
            <a:ext cx="3008313" cy="65317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fr-BE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79F35E-42CE-419E-922E-A074DA034599}" type="slidenum">
              <a:rPr lang="fr-BE" altLang="fr-FR"/>
              <a:pPr/>
              <a:t>‹N°›</a:t>
            </a:fld>
            <a:endParaRPr lang="fr-BE" altLang="fr-FR"/>
          </a:p>
        </p:txBody>
      </p:sp>
    </p:spTree>
    <p:extLst>
      <p:ext uri="{BB962C8B-B14F-4D97-AF65-F5344CB8AC3E}">
        <p14:creationId xmlns:p14="http://schemas.microsoft.com/office/powerpoint/2010/main" val="1215382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7272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nl-BE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6812"/>
            <a:ext cx="3030538" cy="92524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2063"/>
            <a:ext cx="3030538" cy="57062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4566" y="2216812"/>
            <a:ext cx="3030537" cy="92524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4566" y="3142063"/>
            <a:ext cx="3030537" cy="57062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fr-BE"/>
          </a:p>
        </p:txBody>
      </p:sp>
      <p:sp>
        <p:nvSpPr>
          <p:cNvPr id="7" name="Rectangle 5">
            <a:extLst/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4810FE-DA27-45DA-93B6-B0C1C42CAD7B}" type="slidenum">
              <a:rPr lang="fr-BE" altLang="fr-FR"/>
              <a:pPr/>
              <a:t>‹N°›</a:t>
            </a:fld>
            <a:endParaRPr lang="fr-BE" altLang="fr-FR"/>
          </a:p>
        </p:txBody>
      </p:sp>
    </p:spTree>
    <p:extLst>
      <p:ext uri="{BB962C8B-B14F-4D97-AF65-F5344CB8AC3E}">
        <p14:creationId xmlns:p14="http://schemas.microsoft.com/office/powerpoint/2010/main" val="272977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fr-BE"/>
          </a:p>
        </p:txBody>
      </p:sp>
      <p:sp>
        <p:nvSpPr>
          <p:cNvPr id="3" name="Rectangle 5">
            <a:extLst/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2CE79B-A1B1-402D-B610-CC334043CD3D}" type="slidenum">
              <a:rPr lang="fr-BE" altLang="fr-FR"/>
              <a:pPr/>
              <a:t>‹N°›</a:t>
            </a:fld>
            <a:endParaRPr lang="fr-BE" altLang="fr-FR"/>
          </a:p>
        </p:txBody>
      </p:sp>
    </p:spTree>
    <p:extLst>
      <p:ext uri="{BB962C8B-B14F-4D97-AF65-F5344CB8AC3E}">
        <p14:creationId xmlns:p14="http://schemas.microsoft.com/office/powerpoint/2010/main" val="2332427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/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103D35-94D3-4AC3-AB04-C7A92E618A88}" type="slidenum">
              <a:rPr lang="fr-BE" altLang="fr-FR"/>
              <a:pPr/>
              <a:t>‹N°›</a:t>
            </a:fld>
            <a:endParaRPr lang="fr-BE" altLang="fr-FR"/>
          </a:p>
        </p:txBody>
      </p:sp>
    </p:spTree>
    <p:extLst>
      <p:ext uri="{BB962C8B-B14F-4D97-AF65-F5344CB8AC3E}">
        <p14:creationId xmlns:p14="http://schemas.microsoft.com/office/powerpoint/2010/main" val="1188220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3834"/>
            <a:ext cx="2255838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3833"/>
            <a:ext cx="3833812" cy="84544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351"/>
            <a:ext cx="2255838" cy="677597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13A0C5-6628-4EF2-A2E7-35047E7C9484}" type="slidenum">
              <a:rPr lang="fr-BE" altLang="fr-FR"/>
              <a:pPr/>
              <a:t>‹N°›</a:t>
            </a:fld>
            <a:endParaRPr lang="fr-BE" altLang="fr-FR"/>
          </a:p>
        </p:txBody>
      </p:sp>
    </p:spTree>
    <p:extLst>
      <p:ext uri="{BB962C8B-B14F-4D97-AF65-F5344CB8AC3E}">
        <p14:creationId xmlns:p14="http://schemas.microsoft.com/office/powerpoint/2010/main" val="4130720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613" y="6934201"/>
            <a:ext cx="4114800" cy="81862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613" y="885693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613" y="7752822"/>
            <a:ext cx="4114800" cy="116257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8AB954-E264-4002-8E2E-48BF1D01D994}" type="slidenum">
              <a:rPr lang="fr-BE" altLang="fr-FR"/>
              <a:pPr/>
              <a:t>‹N°›</a:t>
            </a:fld>
            <a:endParaRPr lang="fr-BE" altLang="fr-FR"/>
          </a:p>
        </p:txBody>
      </p:sp>
    </p:spTree>
    <p:extLst>
      <p:ext uri="{BB962C8B-B14F-4D97-AF65-F5344CB8AC3E}">
        <p14:creationId xmlns:p14="http://schemas.microsoft.com/office/powerpoint/2010/main" val="1171347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fr-BE"/>
          </a:p>
        </p:txBody>
      </p:sp>
      <p:sp>
        <p:nvSpPr>
          <p:cNvPr id="4" name="Rectangle 5">
            <a:extLst/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612A98-FF94-4F24-A890-6A06F471BB13}" type="slidenum">
              <a:rPr lang="fr-BE" altLang="fr-FR"/>
              <a:pPr/>
              <a:t>‹N°›</a:t>
            </a:fld>
            <a:endParaRPr lang="fr-BE" altLang="fr-FR"/>
          </a:p>
        </p:txBody>
      </p:sp>
    </p:spTree>
    <p:extLst>
      <p:ext uri="{BB962C8B-B14F-4D97-AF65-F5344CB8AC3E}">
        <p14:creationId xmlns:p14="http://schemas.microsoft.com/office/powerpoint/2010/main" val="2429756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68878" y="397273"/>
            <a:ext cx="1541463" cy="8445896"/>
          </a:xfrm>
        </p:spPr>
        <p:txBody>
          <a:bodyPr vert="eaVert"/>
          <a:lstStyle/>
          <a:p>
            <a:r>
              <a:rPr lang="nl-BE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3" y="397273"/>
            <a:ext cx="4473575" cy="8445896"/>
          </a:xfrm>
        </p:spPr>
        <p:txBody>
          <a:bodyPr vert="eaVert"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fr-BE"/>
          </a:p>
        </p:txBody>
      </p:sp>
      <p:sp>
        <p:nvSpPr>
          <p:cNvPr id="4" name="Rectangle 5">
            <a:extLst/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5F370B-4EBD-4889-AC6D-32031CA20727}" type="slidenum">
              <a:rPr lang="fr-BE" altLang="fr-FR"/>
              <a:pPr/>
              <a:t>‹N°›</a:t>
            </a:fld>
            <a:endParaRPr lang="fr-BE" altLang="fr-FR"/>
          </a:p>
        </p:txBody>
      </p:sp>
    </p:spTree>
    <p:extLst>
      <p:ext uri="{BB962C8B-B14F-4D97-AF65-F5344CB8AC3E}">
        <p14:creationId xmlns:p14="http://schemas.microsoft.com/office/powerpoint/2010/main" val="3314377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/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6875"/>
            <a:ext cx="6167438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Cliquez pour éditer le format du texte-titre</a:t>
            </a:r>
          </a:p>
        </p:txBody>
      </p:sp>
      <p:sp>
        <p:nvSpPr>
          <p:cNvPr id="1026" name="Rectangle 2">
            <a:extLst/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1400"/>
            <a:ext cx="6167438" cy="653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Cliquez pour éditer le format du plan de texte</a:t>
            </a:r>
          </a:p>
          <a:p>
            <a:pPr lvl="1"/>
            <a:r>
              <a:rPr lang="en-GB" altLang="fr-FR"/>
              <a:t>Second niveau de plan</a:t>
            </a:r>
          </a:p>
          <a:p>
            <a:pPr lvl="2"/>
            <a:r>
              <a:rPr lang="en-GB" altLang="fr-FR"/>
              <a:t>Troisième niveau de plan</a:t>
            </a:r>
          </a:p>
          <a:p>
            <a:pPr lvl="3"/>
            <a:r>
              <a:rPr lang="en-GB" altLang="fr-FR"/>
              <a:t>Quatrième niveau de plan</a:t>
            </a:r>
          </a:p>
          <a:p>
            <a:pPr lvl="4"/>
            <a:r>
              <a:rPr lang="en-GB" altLang="fr-FR"/>
              <a:t>Cinquième niveau de plan</a:t>
            </a:r>
          </a:p>
          <a:p>
            <a:pPr lvl="4"/>
            <a:r>
              <a:rPr lang="en-GB" altLang="fr-FR"/>
              <a:t>Sixième niveau de plan</a:t>
            </a:r>
          </a:p>
          <a:p>
            <a:pPr lvl="4"/>
            <a:r>
              <a:rPr lang="en-GB" altLang="fr-FR"/>
              <a:t>Septième niveau de plan</a:t>
            </a:r>
          </a:p>
          <a:p>
            <a:pPr lvl="4"/>
            <a:r>
              <a:rPr lang="en-GB" altLang="fr-FR"/>
              <a:t>Huitième niveau de plan</a:t>
            </a:r>
          </a:p>
          <a:p>
            <a:pPr lvl="4"/>
            <a:r>
              <a:rPr lang="en-GB" altLang="fr-FR"/>
              <a:t>Neuvième niveau de plan</a:t>
            </a:r>
          </a:p>
        </p:txBody>
      </p:sp>
      <p:sp>
        <p:nvSpPr>
          <p:cNvPr id="1027" name="Text Box 3">
            <a:extLst/>
          </p:cNvPr>
          <p:cNvSpPr txBox="1">
            <a:spLocks noChangeArrowheads="1"/>
          </p:cNvSpPr>
          <p:nvPr/>
        </p:nvSpPr>
        <p:spPr bwMode="auto">
          <a:xfrm>
            <a:off x="342900" y="9020175"/>
            <a:ext cx="1600200" cy="68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BE">
              <a:ea typeface="ＭＳ Ｐゴシック" charset="0"/>
            </a:endParaRPr>
          </a:p>
        </p:txBody>
      </p:sp>
      <p:sp>
        <p:nvSpPr>
          <p:cNvPr id="1028" name="Text Box 4">
            <a:extLst/>
          </p:cNvPr>
          <p:cNvSpPr txBox="1">
            <a:spLocks noChangeArrowheads="1"/>
          </p:cNvSpPr>
          <p:nvPr/>
        </p:nvSpPr>
        <p:spPr bwMode="auto">
          <a:xfrm>
            <a:off x="2343150" y="9020175"/>
            <a:ext cx="2171700" cy="68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BE">
              <a:ea typeface="ＭＳ Ｐゴシック" charset="0"/>
            </a:endParaRPr>
          </a:p>
        </p:txBody>
      </p:sp>
      <p:sp>
        <p:nvSpPr>
          <p:cNvPr id="1029" name="Rectangle 5">
            <a:extLst/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914900" y="9020175"/>
            <a:ext cx="1595438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00D5935D-ACAE-4D2C-9330-98F9DB9B78BA}" type="slidenum">
              <a:rPr lang="fr-BE" altLang="fr-FR"/>
              <a:pPr/>
              <a:t>‹N°›</a:t>
            </a:fld>
            <a:endParaRPr lang="fr-BE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>
            <a:extLst/>
          </p:cNvPr>
          <p:cNvSpPr txBox="1">
            <a:spLocks noChangeArrowheads="1"/>
          </p:cNvSpPr>
          <p:nvPr/>
        </p:nvSpPr>
        <p:spPr bwMode="auto">
          <a:xfrm>
            <a:off x="-747713" y="381000"/>
            <a:ext cx="82089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BE">
              <a:ea typeface="ＭＳ Ｐゴシック" charset="0"/>
            </a:endParaRPr>
          </a:p>
        </p:txBody>
      </p:sp>
      <p:sp>
        <p:nvSpPr>
          <p:cNvPr id="3074" name="Text Box 2">
            <a:extLst/>
          </p:cNvPr>
          <p:cNvSpPr txBox="1">
            <a:spLocks noChangeArrowheads="1"/>
          </p:cNvSpPr>
          <p:nvPr/>
        </p:nvSpPr>
        <p:spPr bwMode="auto">
          <a:xfrm>
            <a:off x="-892175" y="381000"/>
            <a:ext cx="7993063" cy="121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eaLnBrk="1" hangingPunct="1">
              <a:spcBef>
                <a:spcPts val="1125"/>
              </a:spcBef>
              <a:buSzPct val="100000"/>
              <a:defRPr/>
            </a:pPr>
            <a:endParaRPr lang="fr-BE"/>
          </a:p>
          <a:p>
            <a:pPr eaLnBrk="1" hangingPunct="1">
              <a:spcBef>
                <a:spcPts val="1125"/>
              </a:spcBef>
              <a:buSzPct val="100000"/>
              <a:defRPr/>
            </a:pPr>
            <a:endParaRPr lang="fr-BE"/>
          </a:p>
          <a:p>
            <a:pPr eaLnBrk="1" hangingPunct="1">
              <a:spcBef>
                <a:spcPts val="1125"/>
              </a:spcBef>
              <a:buSzPct val="100000"/>
              <a:defRPr/>
            </a:pPr>
            <a:endParaRPr lang="fr-BE"/>
          </a:p>
        </p:txBody>
      </p:sp>
      <p:sp>
        <p:nvSpPr>
          <p:cNvPr id="3075" name="Text Box 3">
            <a:extLst/>
          </p:cNvPr>
          <p:cNvSpPr txBox="1">
            <a:spLocks noChangeArrowheads="1"/>
          </p:cNvSpPr>
          <p:nvPr/>
        </p:nvSpPr>
        <p:spPr bwMode="auto">
          <a:xfrm>
            <a:off x="744538" y="90058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BE">
              <a:ea typeface="ＭＳ Ｐゴシック" charset="0"/>
            </a:endParaRPr>
          </a:p>
        </p:txBody>
      </p:sp>
      <p:sp>
        <p:nvSpPr>
          <p:cNvPr id="3076" name="Text Box 4">
            <a:extLst/>
          </p:cNvPr>
          <p:cNvSpPr txBox="1">
            <a:spLocks noChangeArrowheads="1"/>
          </p:cNvSpPr>
          <p:nvPr/>
        </p:nvSpPr>
        <p:spPr bwMode="auto">
          <a:xfrm>
            <a:off x="1700213" y="8978900"/>
            <a:ext cx="4824412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9pPr>
          </a:lstStyle>
          <a:p>
            <a:pPr algn="ctr" eaLnBrk="1" hangingPunct="1">
              <a:spcBef>
                <a:spcPts val="1125"/>
              </a:spcBef>
              <a:buSzPct val="100000"/>
              <a:defRPr/>
            </a:pPr>
            <a:r>
              <a:rPr lang="fr-BE" b="1">
                <a:solidFill>
                  <a:srgbClr val="FFFFFF"/>
                </a:solidFill>
              </a:rPr>
              <a:t>http://www.uclouvain.be/ions.html</a:t>
            </a:r>
          </a:p>
        </p:txBody>
      </p:sp>
      <p:sp>
        <p:nvSpPr>
          <p:cNvPr id="3080" name="Text Box 8">
            <a:extLst/>
          </p:cNvPr>
          <p:cNvSpPr txBox="1">
            <a:spLocks noChangeArrowheads="1"/>
          </p:cNvSpPr>
          <p:nvPr/>
        </p:nvSpPr>
        <p:spPr bwMode="auto">
          <a:xfrm>
            <a:off x="243907" y="1243545"/>
            <a:ext cx="6263977" cy="8558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fr-FR" altLang="fr-FR" sz="3600" b="1" dirty="0">
                <a:solidFill>
                  <a:srgbClr val="002060"/>
                </a:solidFill>
                <a:latin typeface="Calibri" panose="020F0502020204030204" pitchFamily="34" charset="0"/>
              </a:rPr>
              <a:t>Talk</a:t>
            </a:r>
          </a:p>
          <a:p>
            <a:pPr algn="ctr" eaLnBrk="1" hangingPunct="1">
              <a:buSzPct val="100000"/>
              <a:defRPr/>
            </a:pPr>
            <a:endParaRPr lang="fr-FR" altLang="fr-FR" sz="1400" b="1" i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ctr" eaLnBrk="1" hangingPunct="1">
              <a:buSzPct val="100000"/>
              <a:defRPr/>
            </a:pPr>
            <a:r>
              <a:rPr lang="fr-FR" altLang="fr-FR" dirty="0">
                <a:solidFill>
                  <a:srgbClr val="002060"/>
                </a:solidFill>
                <a:latin typeface="Montserrat" panose="00000500000000000000" pitchFamily="50" charset="0"/>
              </a:rPr>
              <a:t>L</a:t>
            </a:r>
            <a:r>
              <a:rPr lang="fr-BE" dirty="0">
                <a:solidFill>
                  <a:srgbClr val="002060"/>
                </a:solidFill>
                <a:latin typeface="Montserrat" panose="00000500000000000000" pitchFamily="50" charset="0"/>
              </a:rPr>
              <a:t>ú</a:t>
            </a:r>
            <a:r>
              <a:rPr lang="fr-FR" altLang="fr-FR" dirty="0" err="1">
                <a:solidFill>
                  <a:srgbClr val="002060"/>
                </a:solidFill>
                <a:latin typeface="Montserrat" panose="00000500000000000000" pitchFamily="50" charset="0"/>
              </a:rPr>
              <a:t>cia</a:t>
            </a:r>
            <a:r>
              <a:rPr lang="fr-FR" altLang="fr-FR" dirty="0">
                <a:solidFill>
                  <a:srgbClr val="002060"/>
                </a:solidFill>
                <a:latin typeface="Montserrat" panose="00000500000000000000" pitchFamily="50" charset="0"/>
              </a:rPr>
              <a:t> GARRIDO</a:t>
            </a:r>
          </a:p>
          <a:p>
            <a:pPr algn="ctr" eaLnBrk="1" hangingPunct="1">
              <a:buSzPct val="100000"/>
              <a:defRPr/>
            </a:pPr>
            <a:r>
              <a:rPr lang="fr-FR" sz="900" b="1" dirty="0">
                <a:solidFill>
                  <a:srgbClr val="002060"/>
                </a:solidFill>
                <a:latin typeface="Montserrat" panose="00000500000000000000" pitchFamily="50" charset="0"/>
              </a:rPr>
              <a:t>		</a:t>
            </a:r>
            <a:r>
              <a:rPr lang="fr-BE" sz="1600" dirty="0">
                <a:solidFill>
                  <a:srgbClr val="0070C0"/>
                </a:solidFill>
                <a:latin typeface="Montserrat" panose="00000500000000000000" pitchFamily="50" charset="0"/>
              </a:rPr>
              <a:t>City St </a:t>
            </a:r>
            <a:r>
              <a:rPr lang="fr-BE" sz="1600" dirty="0" err="1">
                <a:solidFill>
                  <a:srgbClr val="0070C0"/>
                </a:solidFill>
                <a:latin typeface="Montserrat" panose="00000500000000000000" pitchFamily="50" charset="0"/>
              </a:rPr>
              <a:t>George’s</a:t>
            </a:r>
            <a:r>
              <a:rPr lang="fr-BE" sz="1600" dirty="0">
                <a:solidFill>
                  <a:srgbClr val="0070C0"/>
                </a:solidFill>
                <a:latin typeface="Montserrat" panose="00000500000000000000" pitchFamily="50" charset="0"/>
              </a:rPr>
              <a:t>, </a:t>
            </a:r>
            <a:r>
              <a:rPr lang="fr-BE" sz="1600" dirty="0" err="1">
                <a:solidFill>
                  <a:srgbClr val="0070C0"/>
                </a:solidFill>
                <a:latin typeface="Montserrat" panose="00000500000000000000" pitchFamily="50" charset="0"/>
              </a:rPr>
              <a:t>University</a:t>
            </a:r>
            <a:r>
              <a:rPr lang="fr-BE" sz="1600" dirty="0">
                <a:solidFill>
                  <a:srgbClr val="0070C0"/>
                </a:solidFill>
                <a:latin typeface="Montserrat" panose="00000500000000000000" pitchFamily="50" charset="0"/>
              </a:rPr>
              <a:t> of London</a:t>
            </a:r>
          </a:p>
          <a:p>
            <a:pPr algn="ctr" eaLnBrk="1" hangingPunct="1">
              <a:buSzPct val="100000"/>
              <a:defRPr/>
            </a:pPr>
            <a:endParaRPr lang="fr-FR" altLang="fr-FR" sz="1600" dirty="0">
              <a:solidFill>
                <a:srgbClr val="0070C0"/>
              </a:solidFill>
              <a:latin typeface="Montserrat" panose="00000500000000000000" pitchFamily="50" charset="0"/>
            </a:endParaRPr>
          </a:p>
          <a:p>
            <a:pPr algn="ctr" eaLnBrk="1" hangingPunct="1">
              <a:buSzPct val="100000"/>
              <a:defRPr/>
            </a:pPr>
            <a:endParaRPr lang="fr-FR" altLang="fr-FR" sz="900" b="1" dirty="0">
              <a:solidFill>
                <a:srgbClr val="002060"/>
              </a:solidFill>
              <a:latin typeface="Montserrat" panose="00000500000000000000" pitchFamily="50" charset="0"/>
            </a:endParaRPr>
          </a:p>
          <a:p>
            <a:pPr algn="ctr" eaLnBrk="1" hangingPunct="1">
              <a:buSzPct val="100000"/>
              <a:defRPr/>
            </a:pPr>
            <a:r>
              <a:rPr lang="fr-FR" altLang="fr-FR" sz="1800" dirty="0">
                <a:solidFill>
                  <a:srgbClr val="002060"/>
                </a:solidFill>
                <a:latin typeface="Montserrat" panose="00000500000000000000" pitchFamily="50" charset="0"/>
              </a:rPr>
              <a:t>Thursday June, 5th at 3:30PM</a:t>
            </a:r>
          </a:p>
          <a:p>
            <a:pPr algn="ctr" eaLnBrk="1" hangingPunct="1">
              <a:buSzPct val="100000"/>
              <a:defRPr/>
            </a:pPr>
            <a:r>
              <a:rPr lang="fr-FR" altLang="fr-FR" sz="1800" dirty="0">
                <a:solidFill>
                  <a:srgbClr val="002060"/>
                </a:solidFill>
                <a:latin typeface="Montserrat" panose="00000500000000000000" pitchFamily="50" charset="0"/>
              </a:rPr>
              <a:t> Auditorium Pasteur 2 - LEW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Montserrat" panose="00000500000000000000" pitchFamily="50" charset="0"/>
              </a:rPr>
              <a:t> </a:t>
            </a:r>
            <a:endParaRPr lang="fr-FR" altLang="fr-FR" sz="800" b="1" dirty="0">
              <a:solidFill>
                <a:srgbClr val="002060"/>
              </a:solidFill>
              <a:latin typeface="Montserrat" panose="00000500000000000000" pitchFamily="50" charset="0"/>
            </a:endParaRPr>
          </a:p>
          <a:p>
            <a:pPr algn="ctr" eaLnBrk="1" hangingPunct="1">
              <a:buSzPct val="100000"/>
              <a:defRPr/>
            </a:pPr>
            <a:r>
              <a:rPr lang="fr-BE" sz="2000" b="1" dirty="0">
                <a:solidFill>
                  <a:srgbClr val="002060"/>
                </a:solidFill>
                <a:latin typeface="Montserrat" panose="00000500000000000000" pitchFamily="50" charset="0"/>
              </a:rPr>
              <a:t>"</a:t>
            </a:r>
            <a:r>
              <a:rPr lang="fr-BE" sz="2000" b="1" dirty="0" err="1">
                <a:solidFill>
                  <a:srgbClr val="002060"/>
                </a:solidFill>
                <a:latin typeface="Montserrat" panose="00000500000000000000" pitchFamily="50" charset="0"/>
              </a:rPr>
              <a:t>Recognizing</a:t>
            </a:r>
            <a:r>
              <a:rPr lang="fr-BE" sz="2000" b="1" dirty="0">
                <a:solidFill>
                  <a:srgbClr val="002060"/>
                </a:solidFill>
                <a:latin typeface="Montserrat" panose="00000500000000000000" pitchFamily="50" charset="0"/>
              </a:rPr>
              <a:t> </a:t>
            </a:r>
            <a:r>
              <a:rPr lang="fr-BE" sz="2000" b="1" dirty="0" err="1">
                <a:solidFill>
                  <a:srgbClr val="002060"/>
                </a:solidFill>
                <a:latin typeface="Montserrat" panose="00000500000000000000" pitchFamily="50" charset="0"/>
              </a:rPr>
              <a:t>people’s</a:t>
            </a:r>
            <a:r>
              <a:rPr lang="fr-BE" sz="2000" b="1" dirty="0">
                <a:solidFill>
                  <a:srgbClr val="002060"/>
                </a:solidFill>
                <a:latin typeface="Montserrat" panose="00000500000000000000" pitchFamily="50" charset="0"/>
              </a:rPr>
              <a:t> faces: </a:t>
            </a:r>
            <a:r>
              <a:rPr lang="fr-BE" sz="2000" b="1" dirty="0" err="1">
                <a:solidFill>
                  <a:srgbClr val="002060"/>
                </a:solidFill>
                <a:latin typeface="Montserrat" panose="00000500000000000000" pitchFamily="50" charset="0"/>
              </a:rPr>
              <a:t>from</a:t>
            </a:r>
            <a:r>
              <a:rPr lang="fr-BE" sz="2000" b="1" dirty="0">
                <a:solidFill>
                  <a:srgbClr val="002060"/>
                </a:solidFill>
                <a:latin typeface="Montserrat" panose="00000500000000000000" pitchFamily="50" charset="0"/>
              </a:rPr>
              <a:t> </a:t>
            </a:r>
            <a:r>
              <a:rPr lang="fr-BE" sz="2000" b="1" dirty="0" err="1">
                <a:solidFill>
                  <a:srgbClr val="002060"/>
                </a:solidFill>
                <a:latin typeface="Montserrat" panose="00000500000000000000" pitchFamily="50" charset="0"/>
              </a:rPr>
              <a:t>prosopagnosia</a:t>
            </a:r>
            <a:r>
              <a:rPr lang="fr-BE" sz="2000" b="1" dirty="0">
                <a:solidFill>
                  <a:srgbClr val="002060"/>
                </a:solidFill>
                <a:latin typeface="Montserrat" panose="00000500000000000000" pitchFamily="50" charset="0"/>
              </a:rPr>
              <a:t> to </a:t>
            </a:r>
            <a:r>
              <a:rPr lang="fr-BE" sz="2000" b="1" dirty="0" err="1">
                <a:solidFill>
                  <a:srgbClr val="002060"/>
                </a:solidFill>
                <a:latin typeface="Montserrat" panose="00000500000000000000" pitchFamily="50" charset="0"/>
              </a:rPr>
              <a:t>brain</a:t>
            </a:r>
            <a:r>
              <a:rPr lang="fr-BE" sz="2000" b="1" dirty="0">
                <a:solidFill>
                  <a:srgbClr val="002060"/>
                </a:solidFill>
                <a:latin typeface="Montserrat" panose="00000500000000000000" pitchFamily="50" charset="0"/>
              </a:rPr>
              <a:t> </a:t>
            </a:r>
            <a:r>
              <a:rPr lang="fr-BE" sz="2000" b="1" dirty="0" err="1">
                <a:solidFill>
                  <a:srgbClr val="002060"/>
                </a:solidFill>
                <a:latin typeface="Montserrat" panose="00000500000000000000" pitchFamily="50" charset="0"/>
              </a:rPr>
              <a:t>representations</a:t>
            </a:r>
            <a:r>
              <a:rPr lang="fr-BE" sz="2000" b="1" dirty="0">
                <a:solidFill>
                  <a:srgbClr val="002060"/>
                </a:solidFill>
                <a:latin typeface="Montserrat" panose="00000500000000000000" pitchFamily="50" charset="0"/>
              </a:rPr>
              <a:t>"</a:t>
            </a:r>
            <a:endParaRPr lang="fr-FR" sz="2000" b="1" dirty="0">
              <a:solidFill>
                <a:srgbClr val="002060"/>
              </a:solidFill>
              <a:latin typeface="Montserrat" panose="00000500000000000000" pitchFamily="50" charset="0"/>
            </a:endParaRPr>
          </a:p>
          <a:p>
            <a:pPr eaLnBrk="1" hangingPunct="1">
              <a:buSzPct val="100000"/>
              <a:defRPr/>
            </a:pPr>
            <a:endParaRPr lang="fr-FR" sz="1200" dirty="0">
              <a:solidFill>
                <a:srgbClr val="002060"/>
              </a:solidFill>
            </a:endParaRPr>
          </a:p>
          <a:p>
            <a:pPr eaLnBrk="1" hangingPunct="1">
              <a:buSzPct val="100000"/>
              <a:defRPr/>
            </a:pPr>
            <a:endParaRPr lang="fr-FR" sz="1200" dirty="0">
              <a:solidFill>
                <a:srgbClr val="002060"/>
              </a:solidFill>
            </a:endParaRPr>
          </a:p>
          <a:p>
            <a:pPr eaLnBrk="1" hangingPunct="1">
              <a:buSzPct val="100000"/>
              <a:defRPr/>
            </a:pPr>
            <a:endParaRPr lang="fr-FR" sz="1200" dirty="0">
              <a:solidFill>
                <a:srgbClr val="002060"/>
              </a:solidFill>
            </a:endParaRPr>
          </a:p>
          <a:p>
            <a:pPr eaLnBrk="1" hangingPunct="1">
              <a:buSzPct val="100000"/>
              <a:defRPr/>
            </a:pPr>
            <a:endParaRPr lang="fr-FR" sz="1200" dirty="0">
              <a:solidFill>
                <a:srgbClr val="002060"/>
              </a:solidFill>
            </a:endParaRPr>
          </a:p>
          <a:p>
            <a:pPr eaLnBrk="1" hangingPunct="1">
              <a:buSzPct val="100000"/>
              <a:defRPr/>
            </a:pPr>
            <a:endParaRPr lang="fr-FR" sz="1200" dirty="0">
              <a:solidFill>
                <a:srgbClr val="FF0000"/>
              </a:solidFill>
            </a:endParaRPr>
          </a:p>
          <a:p>
            <a:pPr eaLnBrk="1" hangingPunct="1">
              <a:buSzPct val="100000"/>
              <a:defRPr/>
            </a:pPr>
            <a:endParaRPr lang="fr-FR" sz="1200" dirty="0">
              <a:solidFill>
                <a:srgbClr val="FF0000"/>
              </a:solidFill>
            </a:endParaRPr>
          </a:p>
          <a:p>
            <a:pPr eaLnBrk="1" hangingPunct="1">
              <a:buSzPct val="100000"/>
              <a:defRPr/>
            </a:pPr>
            <a:endParaRPr lang="fr-FR" sz="1200" dirty="0">
              <a:solidFill>
                <a:srgbClr val="FF0000"/>
              </a:solidFill>
            </a:endParaRPr>
          </a:p>
          <a:p>
            <a:pPr eaLnBrk="1" hangingPunct="1">
              <a:buSzPct val="100000"/>
              <a:defRPr/>
            </a:pPr>
            <a:endParaRPr lang="fr-FR" sz="1200" dirty="0">
              <a:solidFill>
                <a:srgbClr val="FF0000"/>
              </a:solidFill>
            </a:endParaRPr>
          </a:p>
          <a:p>
            <a:pPr eaLnBrk="1" hangingPunct="1">
              <a:buSzPct val="100000"/>
              <a:defRPr/>
            </a:pPr>
            <a:endParaRPr lang="fr-FR" sz="1200" dirty="0">
              <a:solidFill>
                <a:srgbClr val="FF0000"/>
              </a:solidFill>
            </a:endParaRPr>
          </a:p>
          <a:p>
            <a:pPr eaLnBrk="1" hangingPunct="1">
              <a:buSzPct val="100000"/>
              <a:defRPr/>
            </a:pPr>
            <a:endParaRPr lang="fr-FR" sz="1200" dirty="0">
              <a:solidFill>
                <a:srgbClr val="FF0000"/>
              </a:solidFill>
            </a:endParaRPr>
          </a:p>
          <a:p>
            <a:pPr eaLnBrk="1" hangingPunct="1">
              <a:buSzPct val="100000"/>
              <a:defRPr/>
            </a:pPr>
            <a:endParaRPr lang="fr-FR" sz="1200" dirty="0">
              <a:solidFill>
                <a:srgbClr val="FF0000"/>
              </a:solidFill>
            </a:endParaRPr>
          </a:p>
          <a:p>
            <a:pPr eaLnBrk="1" hangingPunct="1">
              <a:buSzPct val="100000"/>
              <a:defRPr/>
            </a:pPr>
            <a:endParaRPr lang="fr-FR" sz="1200" dirty="0">
              <a:solidFill>
                <a:srgbClr val="FF0000"/>
              </a:solidFill>
            </a:endParaRPr>
          </a:p>
          <a:p>
            <a:pPr eaLnBrk="1" hangingPunct="1">
              <a:buSzPct val="100000"/>
              <a:defRPr/>
            </a:pPr>
            <a:endParaRPr lang="fr-FR" sz="1200" dirty="0">
              <a:solidFill>
                <a:srgbClr val="FF0000"/>
              </a:solidFill>
            </a:endParaRPr>
          </a:p>
          <a:p>
            <a:pPr eaLnBrk="1" hangingPunct="1">
              <a:buSzPct val="100000"/>
              <a:defRPr/>
            </a:pPr>
            <a:endParaRPr lang="fr-FR" sz="1200" dirty="0">
              <a:solidFill>
                <a:srgbClr val="FF0000"/>
              </a:solidFill>
            </a:endParaRPr>
          </a:p>
          <a:p>
            <a:pPr eaLnBrk="1" hangingPunct="1">
              <a:buSzPct val="100000"/>
              <a:defRPr/>
            </a:pPr>
            <a:endParaRPr lang="fr-FR" sz="1200" dirty="0">
              <a:solidFill>
                <a:srgbClr val="FF0000"/>
              </a:solidFill>
            </a:endParaRPr>
          </a:p>
          <a:p>
            <a:pPr eaLnBrk="1" hangingPunct="1">
              <a:buSzPct val="100000"/>
              <a:defRPr/>
            </a:pPr>
            <a:endParaRPr lang="fr-FR" sz="1200" dirty="0">
              <a:solidFill>
                <a:srgbClr val="FF0000"/>
              </a:solidFill>
            </a:endParaRPr>
          </a:p>
          <a:p>
            <a:pPr eaLnBrk="1" hangingPunct="1">
              <a:buSzPct val="100000"/>
              <a:defRPr/>
            </a:pPr>
            <a:endParaRPr lang="fr-FR" sz="1200" dirty="0">
              <a:solidFill>
                <a:srgbClr val="FF0000"/>
              </a:solidFill>
            </a:endParaRPr>
          </a:p>
          <a:p>
            <a:pPr eaLnBrk="1" hangingPunct="1">
              <a:buSzPct val="100000"/>
              <a:defRPr/>
            </a:pPr>
            <a:endParaRPr lang="fr-FR" sz="1200" dirty="0">
              <a:solidFill>
                <a:srgbClr val="FF0000"/>
              </a:solidFill>
            </a:endParaRPr>
          </a:p>
          <a:p>
            <a:pPr eaLnBrk="1" hangingPunct="1">
              <a:buSzPct val="100000"/>
              <a:defRPr/>
            </a:pPr>
            <a:endParaRPr lang="fr-FR" sz="1200" dirty="0">
              <a:solidFill>
                <a:srgbClr val="FF0000"/>
              </a:solidFill>
            </a:endParaRPr>
          </a:p>
          <a:p>
            <a:pPr eaLnBrk="1" hangingPunct="1">
              <a:buSzPct val="100000"/>
              <a:defRPr/>
            </a:pPr>
            <a:endParaRPr lang="fr-FR" sz="1200" dirty="0">
              <a:solidFill>
                <a:srgbClr val="FF0000"/>
              </a:solidFill>
            </a:endParaRPr>
          </a:p>
          <a:p>
            <a:pPr algn="ctr" eaLnBrk="1" hangingPunct="1">
              <a:buSzPct val="100000"/>
              <a:defRPr/>
            </a:pPr>
            <a:endParaRPr lang="fr-FR" altLang="fr-FR" sz="900" dirty="0">
              <a:solidFill>
                <a:schemeClr val="tx1"/>
              </a:solidFill>
            </a:endParaRPr>
          </a:p>
          <a:p>
            <a:pPr algn="ctr" eaLnBrk="1" hangingPunct="1">
              <a:buSzPct val="100000"/>
              <a:defRPr/>
            </a:pPr>
            <a:endParaRPr lang="fr-FR" altLang="fr-FR" sz="900" dirty="0">
              <a:solidFill>
                <a:schemeClr val="tx1"/>
              </a:solidFill>
            </a:endParaRPr>
          </a:p>
          <a:p>
            <a:pPr algn="ctr" eaLnBrk="1" hangingPunct="1">
              <a:buSzPct val="100000"/>
              <a:defRPr/>
            </a:pPr>
            <a:endParaRPr lang="fr-FR" altLang="fr-FR" sz="900" dirty="0">
              <a:solidFill>
                <a:schemeClr val="tx1"/>
              </a:solidFill>
            </a:endParaRPr>
          </a:p>
          <a:p>
            <a:pPr algn="ctr" eaLnBrk="1" hangingPunct="1">
              <a:buSzPct val="100000"/>
              <a:defRPr/>
            </a:pPr>
            <a:endParaRPr lang="fr-FR" altLang="fr-FR" sz="900" dirty="0">
              <a:solidFill>
                <a:schemeClr val="tx1"/>
              </a:solidFill>
            </a:endParaRPr>
          </a:p>
          <a:p>
            <a:pPr algn="ctr" eaLnBrk="1" hangingPunct="1">
              <a:buSzPct val="100000"/>
              <a:defRPr/>
            </a:pPr>
            <a:endParaRPr lang="fr-FR" altLang="fr-FR" sz="900" dirty="0">
              <a:solidFill>
                <a:schemeClr val="tx1"/>
              </a:solidFill>
            </a:endParaRPr>
          </a:p>
          <a:p>
            <a:pPr algn="ctr" eaLnBrk="1" hangingPunct="1">
              <a:buSzPct val="100000"/>
              <a:defRPr/>
            </a:pPr>
            <a:endParaRPr lang="fr-FR" altLang="fr-FR" sz="900" dirty="0">
              <a:solidFill>
                <a:schemeClr val="tx1"/>
              </a:solidFill>
            </a:endParaRPr>
          </a:p>
          <a:p>
            <a:pPr algn="ctr" eaLnBrk="1" hangingPunct="1">
              <a:buSzPct val="100000"/>
              <a:defRPr/>
            </a:pPr>
            <a:endParaRPr lang="fr-FR" altLang="fr-FR" sz="900" dirty="0">
              <a:solidFill>
                <a:schemeClr val="tx1"/>
              </a:solidFill>
            </a:endParaRPr>
          </a:p>
          <a:p>
            <a:pPr algn="ctr" eaLnBrk="1" hangingPunct="1">
              <a:buSzPct val="100000"/>
              <a:defRPr/>
            </a:pPr>
            <a:endParaRPr lang="fr-BE" altLang="fr-FR" sz="900" dirty="0">
              <a:solidFill>
                <a:schemeClr val="tx1"/>
              </a:solidFill>
            </a:endParaRPr>
          </a:p>
          <a:p>
            <a:pPr algn="ctr" eaLnBrk="1" hangingPunct="1">
              <a:buSzPct val="100000"/>
              <a:defRPr/>
            </a:pPr>
            <a:r>
              <a:rPr lang="fr-BE" altLang="fr-FR" sz="1200" b="1" dirty="0">
                <a:solidFill>
                  <a:srgbClr val="FF0000"/>
                </a:solidFill>
              </a:rPr>
              <a:t>Contact: olivier.collignon@uclouvain.be</a:t>
            </a:r>
          </a:p>
          <a:p>
            <a:pPr algn="ctr" eaLnBrk="1" hangingPunct="1">
              <a:buSzPct val="100000"/>
              <a:defRPr/>
            </a:pPr>
            <a:endParaRPr lang="en-US" altLang="fr-FR" sz="1100" b="1" dirty="0">
              <a:solidFill>
                <a:schemeClr val="tx1"/>
              </a:solidFill>
            </a:endParaRPr>
          </a:p>
        </p:txBody>
      </p:sp>
      <p:sp>
        <p:nvSpPr>
          <p:cNvPr id="4103" name="Rectangle à coins arrondis 3"/>
          <p:cNvSpPr>
            <a:spLocks noChangeArrowheads="1"/>
          </p:cNvSpPr>
          <p:nvPr/>
        </p:nvSpPr>
        <p:spPr bwMode="auto">
          <a:xfrm>
            <a:off x="188913" y="273050"/>
            <a:ext cx="6480175" cy="9359900"/>
          </a:xfrm>
          <a:prstGeom prst="roundRect">
            <a:avLst>
              <a:gd name="adj" fmla="val 2534"/>
            </a:avLst>
          </a:prstGeom>
          <a:noFill/>
          <a:ln w="28575" algn="ctr">
            <a:solidFill>
              <a:srgbClr val="88005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</a:pPr>
            <a:endParaRPr lang="fr-BE" alt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112" y="461185"/>
            <a:ext cx="2014924" cy="69077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085" y="317706"/>
            <a:ext cx="2743867" cy="10510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4667EC-BF01-4B29-BD4D-3F465F45F7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8490" y="5314556"/>
            <a:ext cx="2794809" cy="292789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1479</TotalTime>
  <Words>59</Words>
  <Application>Microsoft Office PowerPoint</Application>
  <PresentationFormat>Format A4 (210 x 297 mm)</PresentationFormat>
  <Paragraphs>42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Montserrat</vt:lpstr>
      <vt:lpstr>Times New Roman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Matrice UCL</dc:creator>
  <cp:lastModifiedBy>Cathy Friand</cp:lastModifiedBy>
  <cp:revision>156</cp:revision>
  <cp:lastPrinted>2025-01-14T08:38:42Z</cp:lastPrinted>
  <dcterms:created xsi:type="dcterms:W3CDTF">2010-03-31T09:51:52Z</dcterms:created>
  <dcterms:modified xsi:type="dcterms:W3CDTF">2025-05-28T11:39:53Z</dcterms:modified>
</cp:coreProperties>
</file>