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  <p:sldMasterId id="2147483650" r:id="rId5"/>
    <p:sldMasterId id="2147483692" r:id="rId6"/>
    <p:sldMasterId id="2147483699" r:id="rId7"/>
    <p:sldMasterId id="2147483682" r:id="rId8"/>
    <p:sldMasterId id="2147483660" r:id="rId9"/>
    <p:sldMasterId id="2147483664" r:id="rId10"/>
    <p:sldMasterId id="2147483668" r:id="rId11"/>
  </p:sldMasterIdLst>
  <p:notesMasterIdLst>
    <p:notesMasterId r:id="rId27"/>
  </p:notesMasterIdLst>
  <p:sldIdLst>
    <p:sldId id="292" r:id="rId12"/>
    <p:sldId id="293" r:id="rId13"/>
    <p:sldId id="285" r:id="rId14"/>
    <p:sldId id="301" r:id="rId15"/>
    <p:sldId id="287" r:id="rId16"/>
    <p:sldId id="317" r:id="rId17"/>
    <p:sldId id="302" r:id="rId18"/>
    <p:sldId id="303" r:id="rId19"/>
    <p:sldId id="304" r:id="rId20"/>
    <p:sldId id="305" r:id="rId21"/>
    <p:sldId id="306" r:id="rId22"/>
    <p:sldId id="307" r:id="rId23"/>
    <p:sldId id="315" r:id="rId24"/>
    <p:sldId id="312" r:id="rId25"/>
    <p:sldId id="272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B3E6"/>
    <a:srgbClr val="00214E"/>
    <a:srgbClr val="00264A"/>
    <a:srgbClr val="69AD40"/>
    <a:srgbClr val="6E0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F8B404-2BF1-4B55-B98F-DD884870B864}" v="4" dt="2025-04-09T08:13:48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74"/>
  </p:normalViewPr>
  <p:slideViewPr>
    <p:cSldViewPr snapToGrid="0" snapToObjects="1">
      <p:cViewPr varScale="1">
        <p:scale>
          <a:sx n="171" d="100"/>
          <a:sy n="171" d="100"/>
        </p:scale>
        <p:origin x="349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9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1800CA-9856-4D2A-82F9-0C413C4838F2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1FA8EE-AC17-4B12-9C2E-7903DDBBD39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BE"/>
            <a:t>Interdisciplinarité</a:t>
          </a:r>
          <a:endParaRPr lang="en-US"/>
        </a:p>
      </dgm:t>
    </dgm:pt>
    <dgm:pt modelId="{180F71E6-3A78-4D01-883C-814287BBD4A0}" type="parTrans" cxnId="{8B3A4AB0-A566-44F9-B37D-9F305E88741F}">
      <dgm:prSet/>
      <dgm:spPr/>
      <dgm:t>
        <a:bodyPr/>
        <a:lstStyle/>
        <a:p>
          <a:endParaRPr lang="en-US"/>
        </a:p>
      </dgm:t>
    </dgm:pt>
    <dgm:pt modelId="{59C4D3C6-1766-4518-899B-9D980CCE8BBB}" type="sibTrans" cxnId="{8B3A4AB0-A566-44F9-B37D-9F305E88741F}">
      <dgm:prSet/>
      <dgm:spPr/>
      <dgm:t>
        <a:bodyPr/>
        <a:lstStyle/>
        <a:p>
          <a:endParaRPr lang="en-US"/>
        </a:p>
      </dgm:t>
    </dgm:pt>
    <dgm:pt modelId="{FC44FA91-6478-4451-A960-CA337AA851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11 bacheliers: </a:t>
          </a:r>
        </a:p>
        <a:p>
          <a:pPr>
            <a:lnSpc>
              <a:spcPct val="100000"/>
            </a:lnSpc>
          </a:pPr>
          <a:r>
            <a:rPr lang="en-US" dirty="0"/>
            <a:t>7 à LLN, 3 à Mons, 1 à Charleroi</a:t>
          </a:r>
        </a:p>
      </dgm:t>
    </dgm:pt>
    <dgm:pt modelId="{3AE3822F-27C4-4013-B462-EA097E1D71A5}" type="parTrans" cxnId="{9726AB47-6FFC-485E-ABB5-EB4EF944B16D}">
      <dgm:prSet/>
      <dgm:spPr/>
      <dgm:t>
        <a:bodyPr/>
        <a:lstStyle/>
        <a:p>
          <a:endParaRPr lang="en-US"/>
        </a:p>
      </dgm:t>
    </dgm:pt>
    <dgm:pt modelId="{AB35DBA7-0A40-4982-AB45-109FF5F876EE}" type="sibTrans" cxnId="{9726AB47-6FFC-485E-ABB5-EB4EF944B16D}">
      <dgm:prSet/>
      <dgm:spPr/>
      <dgm:t>
        <a:bodyPr/>
        <a:lstStyle/>
        <a:p>
          <a:endParaRPr lang="en-US"/>
        </a:p>
      </dgm:t>
    </dgm:pt>
    <dgm:pt modelId="{9B8DFD42-6750-431C-AED2-068A62426A40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dirty="0"/>
            <a:t>Plus de 7 disciplines </a:t>
          </a:r>
          <a:endParaRPr lang="en-US" dirty="0"/>
        </a:p>
      </dgm:t>
    </dgm:pt>
    <dgm:pt modelId="{664CE647-8863-4A90-AF3B-A62C9C6C9B33}" type="parTrans" cxnId="{25654810-27D5-4255-89CC-3D2BF2BBB04F}">
      <dgm:prSet/>
      <dgm:spPr/>
      <dgm:t>
        <a:bodyPr/>
        <a:lstStyle/>
        <a:p>
          <a:endParaRPr lang="en-US"/>
        </a:p>
      </dgm:t>
    </dgm:pt>
    <dgm:pt modelId="{14F98826-340B-4291-BF8A-4F680853127F}" type="sibTrans" cxnId="{25654810-27D5-4255-89CC-3D2BF2BBB04F}">
      <dgm:prSet/>
      <dgm:spPr/>
      <dgm:t>
        <a:bodyPr/>
        <a:lstStyle/>
        <a:p>
          <a:endParaRPr lang="en-US"/>
        </a:p>
      </dgm:t>
    </dgm:pt>
    <dgm:pt modelId="{069413BA-039C-4FCB-9A71-5B939AE304EA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dirty="0"/>
            <a:t>Fertilisation croisée des disciplines</a:t>
          </a:r>
        </a:p>
        <a:p>
          <a:pPr>
            <a:lnSpc>
              <a:spcPct val="100000"/>
            </a:lnSpc>
          </a:pPr>
          <a:r>
            <a:rPr lang="en-US" dirty="0" err="1"/>
            <a:t>Mineures</a:t>
          </a:r>
          <a:r>
            <a:rPr lang="en-US" dirty="0"/>
            <a:t> à LLN</a:t>
          </a:r>
        </a:p>
      </dgm:t>
    </dgm:pt>
    <dgm:pt modelId="{BEEE6065-3943-43F8-8128-2ECB71E8E8E6}" type="parTrans" cxnId="{19C55580-5EC8-410C-A3C2-0D1712CD677D}">
      <dgm:prSet/>
      <dgm:spPr/>
      <dgm:t>
        <a:bodyPr/>
        <a:lstStyle/>
        <a:p>
          <a:endParaRPr lang="en-US"/>
        </a:p>
      </dgm:t>
    </dgm:pt>
    <dgm:pt modelId="{F121A85B-0072-40FE-813F-A78002CFFBC3}" type="sibTrans" cxnId="{19C55580-5EC8-410C-A3C2-0D1712CD677D}">
      <dgm:prSet/>
      <dgm:spPr/>
      <dgm:t>
        <a:bodyPr/>
        <a:lstStyle/>
        <a:p>
          <a:endParaRPr lang="en-US"/>
        </a:p>
      </dgm:t>
    </dgm:pt>
    <dgm:pt modelId="{22FE8745-65D5-40B3-8DE6-69205CB730E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BE"/>
            <a:t>International</a:t>
          </a:r>
          <a:endParaRPr lang="en-US"/>
        </a:p>
      </dgm:t>
    </dgm:pt>
    <dgm:pt modelId="{31EB325C-6CE4-4C60-A969-1ADA499D2AE5}" type="parTrans" cxnId="{4D76081A-9E18-4711-9AF2-9D169C6340DB}">
      <dgm:prSet/>
      <dgm:spPr/>
      <dgm:t>
        <a:bodyPr/>
        <a:lstStyle/>
        <a:p>
          <a:endParaRPr lang="en-US"/>
        </a:p>
      </dgm:t>
    </dgm:pt>
    <dgm:pt modelId="{B370221D-B2DD-4251-83CE-DDD2FD0ACEDD}" type="sibTrans" cxnId="{4D76081A-9E18-4711-9AF2-9D169C6340DB}">
      <dgm:prSet/>
      <dgm:spPr/>
      <dgm:t>
        <a:bodyPr/>
        <a:lstStyle/>
        <a:p>
          <a:endParaRPr lang="en-US"/>
        </a:p>
      </dgm:t>
    </dgm:pt>
    <dgm:pt modelId="{B025AE04-CD27-468C-92CF-BDC67E4E949B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dirty="0"/>
            <a:t>Cours de langues adaptés au niveau des </a:t>
          </a:r>
          <a:r>
            <a:rPr lang="fr-BE" dirty="0" err="1"/>
            <a:t>étudiant·es</a:t>
          </a:r>
          <a:endParaRPr lang="fr-BE" dirty="0"/>
        </a:p>
        <a:p>
          <a:pPr>
            <a:lnSpc>
              <a:spcPct val="100000"/>
            </a:lnSpc>
          </a:pPr>
          <a:r>
            <a:rPr lang="fr-BE" dirty="0"/>
            <a:t>Cours en langue étrangère (anglais)</a:t>
          </a:r>
          <a:endParaRPr lang="en-US" dirty="0"/>
        </a:p>
      </dgm:t>
    </dgm:pt>
    <dgm:pt modelId="{61E33BE8-34CD-4FDD-AC6E-5E0F22531D9B}" type="parTrans" cxnId="{5F5BC9B3-E4C3-4F91-BB82-C1F6647C6587}">
      <dgm:prSet/>
      <dgm:spPr/>
      <dgm:t>
        <a:bodyPr/>
        <a:lstStyle/>
        <a:p>
          <a:endParaRPr lang="en-US"/>
        </a:p>
      </dgm:t>
    </dgm:pt>
    <dgm:pt modelId="{5C571464-E9D2-4634-B451-A501A4C438B4}" type="sibTrans" cxnId="{5F5BC9B3-E4C3-4F91-BB82-C1F6647C6587}">
      <dgm:prSet/>
      <dgm:spPr/>
      <dgm:t>
        <a:bodyPr/>
        <a:lstStyle/>
        <a:p>
          <a:endParaRPr lang="en-US"/>
        </a:p>
      </dgm:t>
    </dgm:pt>
    <dgm:pt modelId="{3BCA52B7-C713-4660-9F2E-26A2CC3B8EF2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Erasmus IN/OUT</a:t>
          </a:r>
          <a:endParaRPr lang="en-US"/>
        </a:p>
      </dgm:t>
    </dgm:pt>
    <dgm:pt modelId="{DF350FE4-4E36-4519-9038-ADEC313B2B04}" type="parTrans" cxnId="{BD10677A-6A7F-4690-933E-6534DA3B3DD7}">
      <dgm:prSet/>
      <dgm:spPr/>
      <dgm:t>
        <a:bodyPr/>
        <a:lstStyle/>
        <a:p>
          <a:endParaRPr lang="en-US"/>
        </a:p>
      </dgm:t>
    </dgm:pt>
    <dgm:pt modelId="{4EB082BC-F99C-4BB6-A1A2-433DFF95DEBE}" type="sibTrans" cxnId="{BD10677A-6A7F-4690-933E-6534DA3B3DD7}">
      <dgm:prSet/>
      <dgm:spPr/>
      <dgm:t>
        <a:bodyPr/>
        <a:lstStyle/>
        <a:p>
          <a:endParaRPr lang="en-US"/>
        </a:p>
      </dgm:t>
    </dgm:pt>
    <dgm:pt modelId="{90A77F8B-9F1A-420A-B3ED-FB4CAE057DFA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Stages</a:t>
          </a:r>
          <a:endParaRPr lang="en-US"/>
        </a:p>
      </dgm:t>
    </dgm:pt>
    <dgm:pt modelId="{ACE588FC-F62E-4784-810E-34EE49248EB3}" type="parTrans" cxnId="{AFC4ED48-B588-47B2-9BCB-3B757420BC38}">
      <dgm:prSet/>
      <dgm:spPr/>
      <dgm:t>
        <a:bodyPr/>
        <a:lstStyle/>
        <a:p>
          <a:endParaRPr lang="en-US"/>
        </a:p>
      </dgm:t>
    </dgm:pt>
    <dgm:pt modelId="{B9CA7912-BCB7-4565-9361-4E97F60085AB}" type="sibTrans" cxnId="{AFC4ED48-B588-47B2-9BCB-3B757420BC38}">
      <dgm:prSet/>
      <dgm:spPr/>
      <dgm:t>
        <a:bodyPr/>
        <a:lstStyle/>
        <a:p>
          <a:endParaRPr lang="en-US"/>
        </a:p>
      </dgm:t>
    </dgm:pt>
    <dgm:pt modelId="{D203859C-428F-498E-A267-B4D88A506ED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BE"/>
            <a:t>Innovation pédagogique</a:t>
          </a:r>
          <a:endParaRPr lang="en-US"/>
        </a:p>
      </dgm:t>
    </dgm:pt>
    <dgm:pt modelId="{A253DD4F-6567-4AF4-A57B-8A9A2419698E}" type="parTrans" cxnId="{F3C5C9A5-D549-4450-AAF1-023F873CF42F}">
      <dgm:prSet/>
      <dgm:spPr/>
      <dgm:t>
        <a:bodyPr/>
        <a:lstStyle/>
        <a:p>
          <a:endParaRPr lang="en-US"/>
        </a:p>
      </dgm:t>
    </dgm:pt>
    <dgm:pt modelId="{9CE76D00-C010-4492-BC25-69CAD43630C4}" type="sibTrans" cxnId="{F3C5C9A5-D549-4450-AAF1-023F873CF42F}">
      <dgm:prSet/>
      <dgm:spPr/>
      <dgm:t>
        <a:bodyPr/>
        <a:lstStyle/>
        <a:p>
          <a:endParaRPr lang="en-US"/>
        </a:p>
      </dgm:t>
    </dgm:pt>
    <dgm:pt modelId="{10EF3769-555D-4A9C-AE93-28332B7FAF4E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dirty="0"/>
            <a:t>Dispositif cours avec auto-apprentissage</a:t>
          </a:r>
          <a:endParaRPr lang="en-US" dirty="0"/>
        </a:p>
      </dgm:t>
    </dgm:pt>
    <dgm:pt modelId="{4F5FF972-CB20-4D4A-8460-E602ADB3B30A}" type="parTrans" cxnId="{A8673263-3905-421E-9D30-27B9D014450E}">
      <dgm:prSet/>
      <dgm:spPr/>
      <dgm:t>
        <a:bodyPr/>
        <a:lstStyle/>
        <a:p>
          <a:endParaRPr lang="en-US"/>
        </a:p>
      </dgm:t>
    </dgm:pt>
    <dgm:pt modelId="{8CE02821-C15C-40FF-B6D6-C948B8903D30}" type="sibTrans" cxnId="{A8673263-3905-421E-9D30-27B9D014450E}">
      <dgm:prSet/>
      <dgm:spPr/>
      <dgm:t>
        <a:bodyPr/>
        <a:lstStyle/>
        <a:p>
          <a:endParaRPr lang="en-US"/>
        </a:p>
      </dgm:t>
    </dgm:pt>
    <dgm:pt modelId="{093C80FD-3572-42DE-91BF-5590CF3ABE6E}">
      <dgm:prSet/>
      <dgm:spPr/>
      <dgm:t>
        <a:bodyPr/>
        <a:lstStyle/>
        <a:p>
          <a:pPr>
            <a:lnSpc>
              <a:spcPct val="100000"/>
            </a:lnSpc>
          </a:pPr>
          <a:r>
            <a:rPr lang="fr-BE" dirty="0"/>
            <a:t>Différents modes d’évaluation</a:t>
          </a:r>
        </a:p>
        <a:p>
          <a:pPr>
            <a:lnSpc>
              <a:spcPct val="100000"/>
            </a:lnSpc>
          </a:pPr>
          <a:r>
            <a:rPr lang="en-US" dirty="0" err="1"/>
            <a:t>Évaluation</a:t>
          </a:r>
          <a:r>
            <a:rPr lang="en-US" dirty="0"/>
            <a:t> continue</a:t>
          </a:r>
        </a:p>
      </dgm:t>
    </dgm:pt>
    <dgm:pt modelId="{AA2CC441-9C73-4835-AA15-897D59E6AE85}" type="parTrans" cxnId="{4CC788D9-F789-4D1E-9AFB-C68EEA98D556}">
      <dgm:prSet/>
      <dgm:spPr/>
      <dgm:t>
        <a:bodyPr/>
        <a:lstStyle/>
        <a:p>
          <a:endParaRPr lang="en-US"/>
        </a:p>
      </dgm:t>
    </dgm:pt>
    <dgm:pt modelId="{8921532A-48D1-4FD8-BCCA-BC9612FD1653}" type="sibTrans" cxnId="{4CC788D9-F789-4D1E-9AFB-C68EEA98D556}">
      <dgm:prSet/>
      <dgm:spPr/>
      <dgm:t>
        <a:bodyPr/>
        <a:lstStyle/>
        <a:p>
          <a:endParaRPr lang="en-US"/>
        </a:p>
      </dgm:t>
    </dgm:pt>
    <dgm:pt modelId="{A62C0668-996F-49F1-A3B1-DC2243D0536E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BE"/>
            <a:t>Plusieurs campus</a:t>
          </a:r>
          <a:endParaRPr lang="en-US"/>
        </a:p>
      </dgm:t>
    </dgm:pt>
    <dgm:pt modelId="{623A1272-9177-440D-98C4-D17200F9B450}" type="parTrans" cxnId="{0F397356-3F6D-44F6-B98D-993BFC813BAA}">
      <dgm:prSet/>
      <dgm:spPr/>
      <dgm:t>
        <a:bodyPr/>
        <a:lstStyle/>
        <a:p>
          <a:endParaRPr lang="en-US"/>
        </a:p>
      </dgm:t>
    </dgm:pt>
    <dgm:pt modelId="{4E463059-5AB4-4EEE-94D5-9D85B459DFD4}" type="sibTrans" cxnId="{0F397356-3F6D-44F6-B98D-993BFC813BAA}">
      <dgm:prSet/>
      <dgm:spPr/>
      <dgm:t>
        <a:bodyPr/>
        <a:lstStyle/>
        <a:p>
          <a:endParaRPr lang="en-US"/>
        </a:p>
      </dgm:t>
    </dgm:pt>
    <dgm:pt modelId="{1077F9C7-3B89-4EBF-BDF4-965387F7A680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Louvain-La-Neuve</a:t>
          </a:r>
          <a:endParaRPr lang="en-US"/>
        </a:p>
      </dgm:t>
    </dgm:pt>
    <dgm:pt modelId="{2DA1A2B7-0264-45D4-90B6-F82460197A8D}" type="parTrans" cxnId="{68F3EDA1-558B-4794-BBBC-BC0DE98B9A0E}">
      <dgm:prSet/>
      <dgm:spPr/>
      <dgm:t>
        <a:bodyPr/>
        <a:lstStyle/>
        <a:p>
          <a:endParaRPr lang="en-US"/>
        </a:p>
      </dgm:t>
    </dgm:pt>
    <dgm:pt modelId="{F4A1FA15-93E8-4534-BE7C-D457751EE263}" type="sibTrans" cxnId="{68F3EDA1-558B-4794-BBBC-BC0DE98B9A0E}">
      <dgm:prSet/>
      <dgm:spPr/>
      <dgm:t>
        <a:bodyPr/>
        <a:lstStyle/>
        <a:p>
          <a:endParaRPr lang="en-US"/>
        </a:p>
      </dgm:t>
    </dgm:pt>
    <dgm:pt modelId="{E288DDD2-EB98-4580-BD52-C0F43213DFF6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Mons</a:t>
          </a:r>
          <a:endParaRPr lang="en-US"/>
        </a:p>
      </dgm:t>
    </dgm:pt>
    <dgm:pt modelId="{5851D956-45B6-4838-ADA5-542FD2AF0F91}" type="parTrans" cxnId="{D5748955-4A5A-41D7-A380-D995CCB56910}">
      <dgm:prSet/>
      <dgm:spPr/>
      <dgm:t>
        <a:bodyPr/>
        <a:lstStyle/>
        <a:p>
          <a:endParaRPr lang="en-US"/>
        </a:p>
      </dgm:t>
    </dgm:pt>
    <dgm:pt modelId="{F7BECFED-4315-4109-84C3-FD552FFB741F}" type="sibTrans" cxnId="{D5748955-4A5A-41D7-A380-D995CCB56910}">
      <dgm:prSet/>
      <dgm:spPr/>
      <dgm:t>
        <a:bodyPr/>
        <a:lstStyle/>
        <a:p>
          <a:endParaRPr lang="en-US"/>
        </a:p>
      </dgm:t>
    </dgm:pt>
    <dgm:pt modelId="{75F9BF36-BF3D-4638-9657-72CEDA5E554A}">
      <dgm:prSet/>
      <dgm:spPr/>
      <dgm:t>
        <a:bodyPr/>
        <a:lstStyle/>
        <a:p>
          <a:pPr>
            <a:lnSpc>
              <a:spcPct val="100000"/>
            </a:lnSpc>
          </a:pPr>
          <a:r>
            <a:rPr lang="fr-BE"/>
            <a:t>Saint-Louis Bruxelles</a:t>
          </a:r>
          <a:endParaRPr lang="en-US"/>
        </a:p>
      </dgm:t>
    </dgm:pt>
    <dgm:pt modelId="{3226806A-DD3B-47BF-90E6-CAD92DEC0C9C}" type="parTrans" cxnId="{8F645716-D5ED-4E7C-8EB2-82EFCD620974}">
      <dgm:prSet/>
      <dgm:spPr/>
      <dgm:t>
        <a:bodyPr/>
        <a:lstStyle/>
        <a:p>
          <a:endParaRPr lang="en-US"/>
        </a:p>
      </dgm:t>
    </dgm:pt>
    <dgm:pt modelId="{3F616080-9882-4967-97B0-867075769668}" type="sibTrans" cxnId="{8F645716-D5ED-4E7C-8EB2-82EFCD620974}">
      <dgm:prSet/>
      <dgm:spPr/>
      <dgm:t>
        <a:bodyPr/>
        <a:lstStyle/>
        <a:p>
          <a:endParaRPr lang="en-US"/>
        </a:p>
      </dgm:t>
    </dgm:pt>
    <dgm:pt modelId="{08CDF790-7EE0-4CF0-A92B-0FFD3165FD11}" type="pres">
      <dgm:prSet presAssocID="{171800CA-9856-4D2A-82F9-0C413C4838F2}" presName="root" presStyleCnt="0">
        <dgm:presLayoutVars>
          <dgm:dir/>
          <dgm:resizeHandles val="exact"/>
        </dgm:presLayoutVars>
      </dgm:prSet>
      <dgm:spPr/>
    </dgm:pt>
    <dgm:pt modelId="{2AAC0CCD-6CB9-49E0-B817-C92A06744345}" type="pres">
      <dgm:prSet presAssocID="{BC1FA8EE-AC17-4B12-9C2E-7903DDBBD396}" presName="compNode" presStyleCnt="0"/>
      <dgm:spPr/>
    </dgm:pt>
    <dgm:pt modelId="{53B29D66-F243-4E5F-89AA-DE3E95A82495}" type="pres">
      <dgm:prSet presAssocID="{BC1FA8EE-AC17-4B12-9C2E-7903DDBBD39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vats avec un remplissage uni"/>
        </a:ext>
      </dgm:extLst>
    </dgm:pt>
    <dgm:pt modelId="{6A01A782-308F-4476-9F2E-B0CDB5DDE9A0}" type="pres">
      <dgm:prSet presAssocID="{BC1FA8EE-AC17-4B12-9C2E-7903DDBBD396}" presName="iconSpace" presStyleCnt="0"/>
      <dgm:spPr/>
    </dgm:pt>
    <dgm:pt modelId="{D526CE7F-92CF-41CD-BE52-7CCC7E591823}" type="pres">
      <dgm:prSet presAssocID="{BC1FA8EE-AC17-4B12-9C2E-7903DDBBD396}" presName="parTx" presStyleLbl="revTx" presStyleIdx="0" presStyleCnt="8">
        <dgm:presLayoutVars>
          <dgm:chMax val="0"/>
          <dgm:chPref val="0"/>
        </dgm:presLayoutVars>
      </dgm:prSet>
      <dgm:spPr/>
    </dgm:pt>
    <dgm:pt modelId="{55F5B180-4993-4844-A820-7E3694EB29C9}" type="pres">
      <dgm:prSet presAssocID="{BC1FA8EE-AC17-4B12-9C2E-7903DDBBD396}" presName="txSpace" presStyleCnt="0"/>
      <dgm:spPr/>
    </dgm:pt>
    <dgm:pt modelId="{61F4BE74-7013-42F5-8A87-ED6FF35DB374}" type="pres">
      <dgm:prSet presAssocID="{BC1FA8EE-AC17-4B12-9C2E-7903DDBBD396}" presName="desTx" presStyleLbl="revTx" presStyleIdx="1" presStyleCnt="8">
        <dgm:presLayoutVars/>
      </dgm:prSet>
      <dgm:spPr/>
    </dgm:pt>
    <dgm:pt modelId="{3D4CEB2C-9F70-4A53-B7A7-93C39C76A9E7}" type="pres">
      <dgm:prSet presAssocID="{59C4D3C6-1766-4518-899B-9D980CCE8BBB}" presName="sibTrans" presStyleCnt="0"/>
      <dgm:spPr/>
    </dgm:pt>
    <dgm:pt modelId="{86BFAD56-6BA7-4574-82BD-20DDBDEC8677}" type="pres">
      <dgm:prSet presAssocID="{22FE8745-65D5-40B3-8DE6-69205CB730E3}" presName="compNode" presStyleCnt="0"/>
      <dgm:spPr/>
    </dgm:pt>
    <dgm:pt modelId="{13A3E2AD-5443-4EB3-8E4D-AFF4CCF6BF40}" type="pres">
      <dgm:prSet presAssocID="{22FE8745-65D5-40B3-8DE6-69205CB730E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obe terrestre : Asie avec un remplissage uni"/>
        </a:ext>
      </dgm:extLst>
    </dgm:pt>
    <dgm:pt modelId="{358D5C0B-E777-46E6-B3A8-97DB8FCB6CDF}" type="pres">
      <dgm:prSet presAssocID="{22FE8745-65D5-40B3-8DE6-69205CB730E3}" presName="iconSpace" presStyleCnt="0"/>
      <dgm:spPr/>
    </dgm:pt>
    <dgm:pt modelId="{80AA1E3C-821A-4935-AAA1-5CB1C43E8E43}" type="pres">
      <dgm:prSet presAssocID="{22FE8745-65D5-40B3-8DE6-69205CB730E3}" presName="parTx" presStyleLbl="revTx" presStyleIdx="2" presStyleCnt="8">
        <dgm:presLayoutVars>
          <dgm:chMax val="0"/>
          <dgm:chPref val="0"/>
        </dgm:presLayoutVars>
      </dgm:prSet>
      <dgm:spPr/>
    </dgm:pt>
    <dgm:pt modelId="{4EA2A554-798F-4795-A174-0CE6093B39F0}" type="pres">
      <dgm:prSet presAssocID="{22FE8745-65D5-40B3-8DE6-69205CB730E3}" presName="txSpace" presStyleCnt="0"/>
      <dgm:spPr/>
    </dgm:pt>
    <dgm:pt modelId="{C0C6E051-138D-44EC-8FE7-0CD1A67E05A9}" type="pres">
      <dgm:prSet presAssocID="{22FE8745-65D5-40B3-8DE6-69205CB730E3}" presName="desTx" presStyleLbl="revTx" presStyleIdx="3" presStyleCnt="8">
        <dgm:presLayoutVars/>
      </dgm:prSet>
      <dgm:spPr/>
    </dgm:pt>
    <dgm:pt modelId="{A6FBFBAC-8FF3-4F6F-9CFC-74D453EB3183}" type="pres">
      <dgm:prSet presAssocID="{B370221D-B2DD-4251-83CE-DDD2FD0ACEDD}" presName="sibTrans" presStyleCnt="0"/>
      <dgm:spPr/>
    </dgm:pt>
    <dgm:pt modelId="{A090981C-6BEF-499A-B941-084B7097F828}" type="pres">
      <dgm:prSet presAssocID="{D203859C-428F-498E-A267-B4D88A506ED9}" presName="compNode" presStyleCnt="0"/>
      <dgm:spPr/>
    </dgm:pt>
    <dgm:pt modelId="{E95C0682-A680-4F13-A959-00D1A049DD79}" type="pres">
      <dgm:prSet presAssocID="{D203859C-428F-498E-A267-B4D88A506ED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AB0ABBC-01CF-45E5-BC1B-DA18DD75401A}" type="pres">
      <dgm:prSet presAssocID="{D203859C-428F-498E-A267-B4D88A506ED9}" presName="iconSpace" presStyleCnt="0"/>
      <dgm:spPr/>
    </dgm:pt>
    <dgm:pt modelId="{EECC8DA3-1E16-4D3F-9008-E42351979AD8}" type="pres">
      <dgm:prSet presAssocID="{D203859C-428F-498E-A267-B4D88A506ED9}" presName="parTx" presStyleLbl="revTx" presStyleIdx="4" presStyleCnt="8">
        <dgm:presLayoutVars>
          <dgm:chMax val="0"/>
          <dgm:chPref val="0"/>
        </dgm:presLayoutVars>
      </dgm:prSet>
      <dgm:spPr/>
    </dgm:pt>
    <dgm:pt modelId="{486AFF69-D19F-4CBE-83BA-33EACAF30003}" type="pres">
      <dgm:prSet presAssocID="{D203859C-428F-498E-A267-B4D88A506ED9}" presName="txSpace" presStyleCnt="0"/>
      <dgm:spPr/>
    </dgm:pt>
    <dgm:pt modelId="{06DAFE89-5ACB-4032-AC9F-E2DA534AC4BD}" type="pres">
      <dgm:prSet presAssocID="{D203859C-428F-498E-A267-B4D88A506ED9}" presName="desTx" presStyleLbl="revTx" presStyleIdx="5" presStyleCnt="8">
        <dgm:presLayoutVars/>
      </dgm:prSet>
      <dgm:spPr/>
    </dgm:pt>
    <dgm:pt modelId="{492ACEA0-EA6D-4356-8D6C-595AD3E35872}" type="pres">
      <dgm:prSet presAssocID="{9CE76D00-C010-4492-BC25-69CAD43630C4}" presName="sibTrans" presStyleCnt="0"/>
      <dgm:spPr/>
    </dgm:pt>
    <dgm:pt modelId="{B71D32B1-DD62-44E5-8820-B00873E20086}" type="pres">
      <dgm:prSet presAssocID="{A62C0668-996F-49F1-A3B1-DC2243D0536E}" presName="compNode" presStyleCnt="0"/>
      <dgm:spPr/>
    </dgm:pt>
    <dgm:pt modelId="{265075B0-BCCF-49A5-AD63-0ACCF2451461}" type="pres">
      <dgm:prSet presAssocID="{A62C0668-996F-49F1-A3B1-DC2243D0536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rte avec repère avec un remplissage uni"/>
        </a:ext>
      </dgm:extLst>
    </dgm:pt>
    <dgm:pt modelId="{1606BF74-4CE6-4D16-9F19-7D1252995322}" type="pres">
      <dgm:prSet presAssocID="{A62C0668-996F-49F1-A3B1-DC2243D0536E}" presName="iconSpace" presStyleCnt="0"/>
      <dgm:spPr/>
    </dgm:pt>
    <dgm:pt modelId="{24B00CB2-7D6B-44C8-8E57-DF58A2B6D35D}" type="pres">
      <dgm:prSet presAssocID="{A62C0668-996F-49F1-A3B1-DC2243D0536E}" presName="parTx" presStyleLbl="revTx" presStyleIdx="6" presStyleCnt="8">
        <dgm:presLayoutVars>
          <dgm:chMax val="0"/>
          <dgm:chPref val="0"/>
        </dgm:presLayoutVars>
      </dgm:prSet>
      <dgm:spPr/>
    </dgm:pt>
    <dgm:pt modelId="{74F03F32-5A41-4C5D-8420-FAD554136B9C}" type="pres">
      <dgm:prSet presAssocID="{A62C0668-996F-49F1-A3B1-DC2243D0536E}" presName="txSpace" presStyleCnt="0"/>
      <dgm:spPr/>
    </dgm:pt>
    <dgm:pt modelId="{341ED5B3-D5ED-4FCA-9685-05192285720A}" type="pres">
      <dgm:prSet presAssocID="{A62C0668-996F-49F1-A3B1-DC2243D0536E}" presName="desTx" presStyleLbl="revTx" presStyleIdx="7" presStyleCnt="8">
        <dgm:presLayoutVars/>
      </dgm:prSet>
      <dgm:spPr/>
    </dgm:pt>
  </dgm:ptLst>
  <dgm:cxnLst>
    <dgm:cxn modelId="{7F9C2C0C-114A-45EE-BCE6-19C6D580C3F9}" type="presOf" srcId="{10EF3769-555D-4A9C-AE93-28332B7FAF4E}" destId="{06DAFE89-5ACB-4032-AC9F-E2DA534AC4BD}" srcOrd="0" destOrd="0" presId="urn:microsoft.com/office/officeart/2018/5/layout/CenteredIconLabelDescriptionList"/>
    <dgm:cxn modelId="{25654810-27D5-4255-89CC-3D2BF2BBB04F}" srcId="{BC1FA8EE-AC17-4B12-9C2E-7903DDBBD396}" destId="{9B8DFD42-6750-431C-AED2-068A62426A40}" srcOrd="1" destOrd="0" parTransId="{664CE647-8863-4A90-AF3B-A62C9C6C9B33}" sibTransId="{14F98826-340B-4291-BF8A-4F680853127F}"/>
    <dgm:cxn modelId="{8F645716-D5ED-4E7C-8EB2-82EFCD620974}" srcId="{A62C0668-996F-49F1-A3B1-DC2243D0536E}" destId="{75F9BF36-BF3D-4638-9657-72CEDA5E554A}" srcOrd="2" destOrd="0" parTransId="{3226806A-DD3B-47BF-90E6-CAD92DEC0C9C}" sibTransId="{3F616080-9882-4967-97B0-867075769668}"/>
    <dgm:cxn modelId="{4D76081A-9E18-4711-9AF2-9D169C6340DB}" srcId="{171800CA-9856-4D2A-82F9-0C413C4838F2}" destId="{22FE8745-65D5-40B3-8DE6-69205CB730E3}" srcOrd="1" destOrd="0" parTransId="{31EB325C-6CE4-4C60-A969-1ADA499D2AE5}" sibTransId="{B370221D-B2DD-4251-83CE-DDD2FD0ACEDD}"/>
    <dgm:cxn modelId="{ADFD471D-5DE5-4154-AC34-546CCD677465}" type="presOf" srcId="{FC44FA91-6478-4451-A960-CA337AA851CA}" destId="{61F4BE74-7013-42F5-8A87-ED6FF35DB374}" srcOrd="0" destOrd="0" presId="urn:microsoft.com/office/officeart/2018/5/layout/CenteredIconLabelDescriptionList"/>
    <dgm:cxn modelId="{E2A87630-8FAE-4AEE-BBC2-FD76FA2E5A03}" type="presOf" srcId="{E288DDD2-EB98-4580-BD52-C0F43213DFF6}" destId="{341ED5B3-D5ED-4FCA-9685-05192285720A}" srcOrd="0" destOrd="1" presId="urn:microsoft.com/office/officeart/2018/5/layout/CenteredIconLabelDescriptionList"/>
    <dgm:cxn modelId="{49FEB538-2691-4906-A464-5FE8E6570FC9}" type="presOf" srcId="{BC1FA8EE-AC17-4B12-9C2E-7903DDBBD396}" destId="{D526CE7F-92CF-41CD-BE52-7CCC7E591823}" srcOrd="0" destOrd="0" presId="urn:microsoft.com/office/officeart/2018/5/layout/CenteredIconLabelDescriptionList"/>
    <dgm:cxn modelId="{A8673263-3905-421E-9D30-27B9D014450E}" srcId="{D203859C-428F-498E-A267-B4D88A506ED9}" destId="{10EF3769-555D-4A9C-AE93-28332B7FAF4E}" srcOrd="0" destOrd="0" parTransId="{4F5FF972-CB20-4D4A-8460-E602ADB3B30A}" sibTransId="{8CE02821-C15C-40FF-B6D6-C948B8903D30}"/>
    <dgm:cxn modelId="{C2230C46-8E7E-42F8-9558-8AB6714B97B8}" type="presOf" srcId="{3BCA52B7-C713-4660-9F2E-26A2CC3B8EF2}" destId="{C0C6E051-138D-44EC-8FE7-0CD1A67E05A9}" srcOrd="0" destOrd="1" presId="urn:microsoft.com/office/officeart/2018/5/layout/CenteredIconLabelDescriptionList"/>
    <dgm:cxn modelId="{9726AB47-6FFC-485E-ABB5-EB4EF944B16D}" srcId="{BC1FA8EE-AC17-4B12-9C2E-7903DDBBD396}" destId="{FC44FA91-6478-4451-A960-CA337AA851CA}" srcOrd="0" destOrd="0" parTransId="{3AE3822F-27C4-4013-B462-EA097E1D71A5}" sibTransId="{AB35DBA7-0A40-4982-AB45-109FF5F876EE}"/>
    <dgm:cxn modelId="{AFC4ED48-B588-47B2-9BCB-3B757420BC38}" srcId="{22FE8745-65D5-40B3-8DE6-69205CB730E3}" destId="{90A77F8B-9F1A-420A-B3ED-FB4CAE057DFA}" srcOrd="2" destOrd="0" parTransId="{ACE588FC-F62E-4784-810E-34EE49248EB3}" sibTransId="{B9CA7912-BCB7-4565-9361-4E97F60085AB}"/>
    <dgm:cxn modelId="{81C84C6B-3F6C-437E-B87E-DB4D8DDC7CB8}" type="presOf" srcId="{1077F9C7-3B89-4EBF-BDF4-965387F7A680}" destId="{341ED5B3-D5ED-4FCA-9685-05192285720A}" srcOrd="0" destOrd="0" presId="urn:microsoft.com/office/officeart/2018/5/layout/CenteredIconLabelDescriptionList"/>
    <dgm:cxn modelId="{D5748955-4A5A-41D7-A380-D995CCB56910}" srcId="{A62C0668-996F-49F1-A3B1-DC2243D0536E}" destId="{E288DDD2-EB98-4580-BD52-C0F43213DFF6}" srcOrd="1" destOrd="0" parTransId="{5851D956-45B6-4838-ADA5-542FD2AF0F91}" sibTransId="{F7BECFED-4315-4109-84C3-FD552FFB741F}"/>
    <dgm:cxn modelId="{0F397356-3F6D-44F6-B98D-993BFC813BAA}" srcId="{171800CA-9856-4D2A-82F9-0C413C4838F2}" destId="{A62C0668-996F-49F1-A3B1-DC2243D0536E}" srcOrd="3" destOrd="0" parTransId="{623A1272-9177-440D-98C4-D17200F9B450}" sibTransId="{4E463059-5AB4-4EEE-94D5-9D85B459DFD4}"/>
    <dgm:cxn modelId="{BD10677A-6A7F-4690-933E-6534DA3B3DD7}" srcId="{22FE8745-65D5-40B3-8DE6-69205CB730E3}" destId="{3BCA52B7-C713-4660-9F2E-26A2CC3B8EF2}" srcOrd="1" destOrd="0" parTransId="{DF350FE4-4E36-4519-9038-ADEC313B2B04}" sibTransId="{4EB082BC-F99C-4BB6-A1A2-433DFF95DEBE}"/>
    <dgm:cxn modelId="{19C55580-5EC8-410C-A3C2-0D1712CD677D}" srcId="{BC1FA8EE-AC17-4B12-9C2E-7903DDBBD396}" destId="{069413BA-039C-4FCB-9A71-5B939AE304EA}" srcOrd="2" destOrd="0" parTransId="{BEEE6065-3943-43F8-8128-2ECB71E8E8E6}" sibTransId="{F121A85B-0072-40FE-813F-A78002CFFBC3}"/>
    <dgm:cxn modelId="{19DBEB92-FE20-4AC7-891C-F723273E9F30}" type="presOf" srcId="{9B8DFD42-6750-431C-AED2-068A62426A40}" destId="{61F4BE74-7013-42F5-8A87-ED6FF35DB374}" srcOrd="0" destOrd="1" presId="urn:microsoft.com/office/officeart/2018/5/layout/CenteredIconLabelDescriptionList"/>
    <dgm:cxn modelId="{68F3EDA1-558B-4794-BBBC-BC0DE98B9A0E}" srcId="{A62C0668-996F-49F1-A3B1-DC2243D0536E}" destId="{1077F9C7-3B89-4EBF-BDF4-965387F7A680}" srcOrd="0" destOrd="0" parTransId="{2DA1A2B7-0264-45D4-90B6-F82460197A8D}" sibTransId="{F4A1FA15-93E8-4534-BE7C-D457751EE263}"/>
    <dgm:cxn modelId="{F3C5C9A5-D549-4450-AAF1-023F873CF42F}" srcId="{171800CA-9856-4D2A-82F9-0C413C4838F2}" destId="{D203859C-428F-498E-A267-B4D88A506ED9}" srcOrd="2" destOrd="0" parTransId="{A253DD4F-6567-4AF4-A57B-8A9A2419698E}" sibTransId="{9CE76D00-C010-4492-BC25-69CAD43630C4}"/>
    <dgm:cxn modelId="{8B3A4AB0-A566-44F9-B37D-9F305E88741F}" srcId="{171800CA-9856-4D2A-82F9-0C413C4838F2}" destId="{BC1FA8EE-AC17-4B12-9C2E-7903DDBBD396}" srcOrd="0" destOrd="0" parTransId="{180F71E6-3A78-4D01-883C-814287BBD4A0}" sibTransId="{59C4D3C6-1766-4518-899B-9D980CCE8BBB}"/>
    <dgm:cxn modelId="{7F9887B0-77CA-4ACD-8EC6-E750E0D617DE}" type="presOf" srcId="{069413BA-039C-4FCB-9A71-5B939AE304EA}" destId="{61F4BE74-7013-42F5-8A87-ED6FF35DB374}" srcOrd="0" destOrd="2" presId="urn:microsoft.com/office/officeart/2018/5/layout/CenteredIconLabelDescriptionList"/>
    <dgm:cxn modelId="{E76426B3-243F-44F5-9156-2DAC7A46192D}" type="presOf" srcId="{90A77F8B-9F1A-420A-B3ED-FB4CAE057DFA}" destId="{C0C6E051-138D-44EC-8FE7-0CD1A67E05A9}" srcOrd="0" destOrd="2" presId="urn:microsoft.com/office/officeart/2018/5/layout/CenteredIconLabelDescriptionList"/>
    <dgm:cxn modelId="{5F5BC9B3-E4C3-4F91-BB82-C1F6647C6587}" srcId="{22FE8745-65D5-40B3-8DE6-69205CB730E3}" destId="{B025AE04-CD27-468C-92CF-BDC67E4E949B}" srcOrd="0" destOrd="0" parTransId="{61E33BE8-34CD-4FDD-AC6E-5E0F22531D9B}" sibTransId="{5C571464-E9D2-4634-B451-A501A4C438B4}"/>
    <dgm:cxn modelId="{B75122B7-D27B-4BB1-A8BB-D762F5F30A93}" type="presOf" srcId="{A62C0668-996F-49F1-A3B1-DC2243D0536E}" destId="{24B00CB2-7D6B-44C8-8E57-DF58A2B6D35D}" srcOrd="0" destOrd="0" presId="urn:microsoft.com/office/officeart/2018/5/layout/CenteredIconLabelDescriptionList"/>
    <dgm:cxn modelId="{8466A7C2-7EE9-4B62-9ADC-939C4A6241CF}" type="presOf" srcId="{B025AE04-CD27-468C-92CF-BDC67E4E949B}" destId="{C0C6E051-138D-44EC-8FE7-0CD1A67E05A9}" srcOrd="0" destOrd="0" presId="urn:microsoft.com/office/officeart/2018/5/layout/CenteredIconLabelDescriptionList"/>
    <dgm:cxn modelId="{4CC788D9-F789-4D1E-9AFB-C68EEA98D556}" srcId="{D203859C-428F-498E-A267-B4D88A506ED9}" destId="{093C80FD-3572-42DE-91BF-5590CF3ABE6E}" srcOrd="1" destOrd="0" parTransId="{AA2CC441-9C73-4835-AA15-897D59E6AE85}" sibTransId="{8921532A-48D1-4FD8-BCCA-BC9612FD1653}"/>
    <dgm:cxn modelId="{243194E5-563B-41EF-B24F-87A50FF1E741}" type="presOf" srcId="{171800CA-9856-4D2A-82F9-0C413C4838F2}" destId="{08CDF790-7EE0-4CF0-A92B-0FFD3165FD11}" srcOrd="0" destOrd="0" presId="urn:microsoft.com/office/officeart/2018/5/layout/CenteredIconLabelDescriptionList"/>
    <dgm:cxn modelId="{EAD77AE8-B626-4D9C-8651-177ABE705A8C}" type="presOf" srcId="{75F9BF36-BF3D-4638-9657-72CEDA5E554A}" destId="{341ED5B3-D5ED-4FCA-9685-05192285720A}" srcOrd="0" destOrd="2" presId="urn:microsoft.com/office/officeart/2018/5/layout/CenteredIconLabelDescriptionList"/>
    <dgm:cxn modelId="{7FD04CF0-CF71-49BD-B4D9-5266B3008A76}" type="presOf" srcId="{22FE8745-65D5-40B3-8DE6-69205CB730E3}" destId="{80AA1E3C-821A-4935-AAA1-5CB1C43E8E43}" srcOrd="0" destOrd="0" presId="urn:microsoft.com/office/officeart/2018/5/layout/CenteredIconLabelDescriptionList"/>
    <dgm:cxn modelId="{77D654F5-08EF-48A0-9816-65C25506327F}" type="presOf" srcId="{D203859C-428F-498E-A267-B4D88A506ED9}" destId="{EECC8DA3-1E16-4D3F-9008-E42351979AD8}" srcOrd="0" destOrd="0" presId="urn:microsoft.com/office/officeart/2018/5/layout/CenteredIconLabelDescriptionList"/>
    <dgm:cxn modelId="{BFECF8FD-6846-4433-8C36-6BDFFF7CC121}" type="presOf" srcId="{093C80FD-3572-42DE-91BF-5590CF3ABE6E}" destId="{06DAFE89-5ACB-4032-AC9F-E2DA534AC4BD}" srcOrd="0" destOrd="1" presId="urn:microsoft.com/office/officeart/2018/5/layout/CenteredIconLabelDescriptionList"/>
    <dgm:cxn modelId="{F3F79D22-3EB5-476B-B2AF-F83F820D05FC}" type="presParOf" srcId="{08CDF790-7EE0-4CF0-A92B-0FFD3165FD11}" destId="{2AAC0CCD-6CB9-49E0-B817-C92A06744345}" srcOrd="0" destOrd="0" presId="urn:microsoft.com/office/officeart/2018/5/layout/CenteredIconLabelDescriptionList"/>
    <dgm:cxn modelId="{4C1BD406-F87C-4C90-B62C-47602173E4D9}" type="presParOf" srcId="{2AAC0CCD-6CB9-49E0-B817-C92A06744345}" destId="{53B29D66-F243-4E5F-89AA-DE3E95A82495}" srcOrd="0" destOrd="0" presId="urn:microsoft.com/office/officeart/2018/5/layout/CenteredIconLabelDescriptionList"/>
    <dgm:cxn modelId="{8C96E0D0-0FAE-4D55-A0EF-67B4032F4AD7}" type="presParOf" srcId="{2AAC0CCD-6CB9-49E0-B817-C92A06744345}" destId="{6A01A782-308F-4476-9F2E-B0CDB5DDE9A0}" srcOrd="1" destOrd="0" presId="urn:microsoft.com/office/officeart/2018/5/layout/CenteredIconLabelDescriptionList"/>
    <dgm:cxn modelId="{46E03162-AC28-4A74-8311-7B9916505153}" type="presParOf" srcId="{2AAC0CCD-6CB9-49E0-B817-C92A06744345}" destId="{D526CE7F-92CF-41CD-BE52-7CCC7E591823}" srcOrd="2" destOrd="0" presId="urn:microsoft.com/office/officeart/2018/5/layout/CenteredIconLabelDescriptionList"/>
    <dgm:cxn modelId="{52A2904B-F59D-407F-B42E-C40B8D32D101}" type="presParOf" srcId="{2AAC0CCD-6CB9-49E0-B817-C92A06744345}" destId="{55F5B180-4993-4844-A820-7E3694EB29C9}" srcOrd="3" destOrd="0" presId="urn:microsoft.com/office/officeart/2018/5/layout/CenteredIconLabelDescriptionList"/>
    <dgm:cxn modelId="{135FD230-4F88-4DA8-9360-79E79421C921}" type="presParOf" srcId="{2AAC0CCD-6CB9-49E0-B817-C92A06744345}" destId="{61F4BE74-7013-42F5-8A87-ED6FF35DB374}" srcOrd="4" destOrd="0" presId="urn:microsoft.com/office/officeart/2018/5/layout/CenteredIconLabelDescriptionList"/>
    <dgm:cxn modelId="{D93AB543-DCE4-4B65-BD29-06F84E6D32FE}" type="presParOf" srcId="{08CDF790-7EE0-4CF0-A92B-0FFD3165FD11}" destId="{3D4CEB2C-9F70-4A53-B7A7-93C39C76A9E7}" srcOrd="1" destOrd="0" presId="urn:microsoft.com/office/officeart/2018/5/layout/CenteredIconLabelDescriptionList"/>
    <dgm:cxn modelId="{906A7036-D22D-4C6D-BA1D-18C2356BA8B8}" type="presParOf" srcId="{08CDF790-7EE0-4CF0-A92B-0FFD3165FD11}" destId="{86BFAD56-6BA7-4574-82BD-20DDBDEC8677}" srcOrd="2" destOrd="0" presId="urn:microsoft.com/office/officeart/2018/5/layout/CenteredIconLabelDescriptionList"/>
    <dgm:cxn modelId="{F03B9198-5CD6-4273-854D-13DBAC90151C}" type="presParOf" srcId="{86BFAD56-6BA7-4574-82BD-20DDBDEC8677}" destId="{13A3E2AD-5443-4EB3-8E4D-AFF4CCF6BF40}" srcOrd="0" destOrd="0" presId="urn:microsoft.com/office/officeart/2018/5/layout/CenteredIconLabelDescriptionList"/>
    <dgm:cxn modelId="{4C57DF67-779A-42A7-ACBE-5C00DBEB3403}" type="presParOf" srcId="{86BFAD56-6BA7-4574-82BD-20DDBDEC8677}" destId="{358D5C0B-E777-46E6-B3A8-97DB8FCB6CDF}" srcOrd="1" destOrd="0" presId="urn:microsoft.com/office/officeart/2018/5/layout/CenteredIconLabelDescriptionList"/>
    <dgm:cxn modelId="{94676561-243B-41F0-B952-FAD8B18D3BF9}" type="presParOf" srcId="{86BFAD56-6BA7-4574-82BD-20DDBDEC8677}" destId="{80AA1E3C-821A-4935-AAA1-5CB1C43E8E43}" srcOrd="2" destOrd="0" presId="urn:microsoft.com/office/officeart/2018/5/layout/CenteredIconLabelDescriptionList"/>
    <dgm:cxn modelId="{62850CDB-F1FF-4EF7-85AF-BF607302C34B}" type="presParOf" srcId="{86BFAD56-6BA7-4574-82BD-20DDBDEC8677}" destId="{4EA2A554-798F-4795-A174-0CE6093B39F0}" srcOrd="3" destOrd="0" presId="urn:microsoft.com/office/officeart/2018/5/layout/CenteredIconLabelDescriptionList"/>
    <dgm:cxn modelId="{D683623E-D0B8-4A44-81A0-A562F3E02124}" type="presParOf" srcId="{86BFAD56-6BA7-4574-82BD-20DDBDEC8677}" destId="{C0C6E051-138D-44EC-8FE7-0CD1A67E05A9}" srcOrd="4" destOrd="0" presId="urn:microsoft.com/office/officeart/2018/5/layout/CenteredIconLabelDescriptionList"/>
    <dgm:cxn modelId="{8773C4EC-2F7A-4C9D-93C1-2D62CF8277E7}" type="presParOf" srcId="{08CDF790-7EE0-4CF0-A92B-0FFD3165FD11}" destId="{A6FBFBAC-8FF3-4F6F-9CFC-74D453EB3183}" srcOrd="3" destOrd="0" presId="urn:microsoft.com/office/officeart/2018/5/layout/CenteredIconLabelDescriptionList"/>
    <dgm:cxn modelId="{E98EA75F-1E07-422C-B6CA-F125A3E8A5B6}" type="presParOf" srcId="{08CDF790-7EE0-4CF0-A92B-0FFD3165FD11}" destId="{A090981C-6BEF-499A-B941-084B7097F828}" srcOrd="4" destOrd="0" presId="urn:microsoft.com/office/officeart/2018/5/layout/CenteredIconLabelDescriptionList"/>
    <dgm:cxn modelId="{CE55A90E-78B2-444C-82DB-CC3B5818622A}" type="presParOf" srcId="{A090981C-6BEF-499A-B941-084B7097F828}" destId="{E95C0682-A680-4F13-A959-00D1A049DD79}" srcOrd="0" destOrd="0" presId="urn:microsoft.com/office/officeart/2018/5/layout/CenteredIconLabelDescriptionList"/>
    <dgm:cxn modelId="{E3BCE95D-1ADF-4D03-8330-74B87991142C}" type="presParOf" srcId="{A090981C-6BEF-499A-B941-084B7097F828}" destId="{9AB0ABBC-01CF-45E5-BC1B-DA18DD75401A}" srcOrd="1" destOrd="0" presId="urn:microsoft.com/office/officeart/2018/5/layout/CenteredIconLabelDescriptionList"/>
    <dgm:cxn modelId="{CA95AE83-BABA-46A0-A375-1F92692BD024}" type="presParOf" srcId="{A090981C-6BEF-499A-B941-084B7097F828}" destId="{EECC8DA3-1E16-4D3F-9008-E42351979AD8}" srcOrd="2" destOrd="0" presId="urn:microsoft.com/office/officeart/2018/5/layout/CenteredIconLabelDescriptionList"/>
    <dgm:cxn modelId="{A05DFEB7-A2C7-4431-8668-F89D1950177F}" type="presParOf" srcId="{A090981C-6BEF-499A-B941-084B7097F828}" destId="{486AFF69-D19F-4CBE-83BA-33EACAF30003}" srcOrd="3" destOrd="0" presId="urn:microsoft.com/office/officeart/2018/5/layout/CenteredIconLabelDescriptionList"/>
    <dgm:cxn modelId="{230D3378-FD6C-45EE-896D-B9CBC2543314}" type="presParOf" srcId="{A090981C-6BEF-499A-B941-084B7097F828}" destId="{06DAFE89-5ACB-4032-AC9F-E2DA534AC4BD}" srcOrd="4" destOrd="0" presId="urn:microsoft.com/office/officeart/2018/5/layout/CenteredIconLabelDescriptionList"/>
    <dgm:cxn modelId="{2C425DA1-0AB2-42EE-8F47-7B21FE08B758}" type="presParOf" srcId="{08CDF790-7EE0-4CF0-A92B-0FFD3165FD11}" destId="{492ACEA0-EA6D-4356-8D6C-595AD3E35872}" srcOrd="5" destOrd="0" presId="urn:microsoft.com/office/officeart/2018/5/layout/CenteredIconLabelDescriptionList"/>
    <dgm:cxn modelId="{BFA12F20-8628-49B3-8A81-1D04D2483206}" type="presParOf" srcId="{08CDF790-7EE0-4CF0-A92B-0FFD3165FD11}" destId="{B71D32B1-DD62-44E5-8820-B00873E20086}" srcOrd="6" destOrd="0" presId="urn:microsoft.com/office/officeart/2018/5/layout/CenteredIconLabelDescriptionList"/>
    <dgm:cxn modelId="{A4C0F1A3-CB69-4DC0-8387-11214F6F2C31}" type="presParOf" srcId="{B71D32B1-DD62-44E5-8820-B00873E20086}" destId="{265075B0-BCCF-49A5-AD63-0ACCF2451461}" srcOrd="0" destOrd="0" presId="urn:microsoft.com/office/officeart/2018/5/layout/CenteredIconLabelDescriptionList"/>
    <dgm:cxn modelId="{A33FF035-762B-46A3-B028-B5520FE4DFAC}" type="presParOf" srcId="{B71D32B1-DD62-44E5-8820-B00873E20086}" destId="{1606BF74-4CE6-4D16-9F19-7D1252995322}" srcOrd="1" destOrd="0" presId="urn:microsoft.com/office/officeart/2018/5/layout/CenteredIconLabelDescriptionList"/>
    <dgm:cxn modelId="{80F96370-D1ED-49CB-9D56-291E8B49E8C1}" type="presParOf" srcId="{B71D32B1-DD62-44E5-8820-B00873E20086}" destId="{24B00CB2-7D6B-44C8-8E57-DF58A2B6D35D}" srcOrd="2" destOrd="0" presId="urn:microsoft.com/office/officeart/2018/5/layout/CenteredIconLabelDescriptionList"/>
    <dgm:cxn modelId="{CAA284DE-68D3-4855-A0D3-CF78A82957FF}" type="presParOf" srcId="{B71D32B1-DD62-44E5-8820-B00873E20086}" destId="{74F03F32-5A41-4C5D-8420-FAD554136B9C}" srcOrd="3" destOrd="0" presId="urn:microsoft.com/office/officeart/2018/5/layout/CenteredIconLabelDescriptionList"/>
    <dgm:cxn modelId="{1291F17A-1071-4497-9206-EEEC86A0F799}" type="presParOf" srcId="{B71D32B1-DD62-44E5-8820-B00873E20086}" destId="{341ED5B3-D5ED-4FCA-9685-05192285720A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29D66-F243-4E5F-89AA-DE3E95A82495}">
      <dsp:nvSpPr>
        <dsp:cNvPr id="0" name=""/>
        <dsp:cNvSpPr/>
      </dsp:nvSpPr>
      <dsp:spPr>
        <a:xfrm>
          <a:off x="714198" y="1123871"/>
          <a:ext cx="767812" cy="767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26CE7F-92CF-41CD-BE52-7CCC7E591823}">
      <dsp:nvSpPr>
        <dsp:cNvPr id="0" name=""/>
        <dsp:cNvSpPr/>
      </dsp:nvSpPr>
      <dsp:spPr>
        <a:xfrm>
          <a:off x="1230" y="2010751"/>
          <a:ext cx="2193750" cy="32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BE" sz="1700" kern="1200"/>
            <a:t>Interdisciplinarité</a:t>
          </a:r>
          <a:endParaRPr lang="en-US" sz="1700" kern="1200"/>
        </a:p>
      </dsp:txBody>
      <dsp:txXfrm>
        <a:off x="1230" y="2010751"/>
        <a:ext cx="2193750" cy="329062"/>
      </dsp:txXfrm>
    </dsp:sp>
    <dsp:sp modelId="{61F4BE74-7013-42F5-8A87-ED6FF35DB374}">
      <dsp:nvSpPr>
        <dsp:cNvPr id="0" name=""/>
        <dsp:cNvSpPr/>
      </dsp:nvSpPr>
      <dsp:spPr>
        <a:xfrm>
          <a:off x="1230" y="2395194"/>
          <a:ext cx="2193750" cy="149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11 bacheliers: 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7 à LLN, 3 à Mons, 1 à Charleroi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Plus de 7 disciplines </a:t>
          </a:r>
          <a:endParaRPr lang="en-US" sz="1300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Fertilisation croisée des disciplines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Mineures</a:t>
          </a:r>
          <a:r>
            <a:rPr lang="en-US" sz="1300" kern="1200" dirty="0"/>
            <a:t> à LLN</a:t>
          </a:r>
        </a:p>
      </dsp:txBody>
      <dsp:txXfrm>
        <a:off x="1230" y="2395194"/>
        <a:ext cx="2193750" cy="1497692"/>
      </dsp:txXfrm>
    </dsp:sp>
    <dsp:sp modelId="{13A3E2AD-5443-4EB3-8E4D-AFF4CCF6BF40}">
      <dsp:nvSpPr>
        <dsp:cNvPr id="0" name=""/>
        <dsp:cNvSpPr/>
      </dsp:nvSpPr>
      <dsp:spPr>
        <a:xfrm>
          <a:off x="3291855" y="1123871"/>
          <a:ext cx="767812" cy="767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A1E3C-821A-4935-AAA1-5CB1C43E8E43}">
      <dsp:nvSpPr>
        <dsp:cNvPr id="0" name=""/>
        <dsp:cNvSpPr/>
      </dsp:nvSpPr>
      <dsp:spPr>
        <a:xfrm>
          <a:off x="2578886" y="2010751"/>
          <a:ext cx="2193750" cy="32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BE" sz="1700" kern="1200"/>
            <a:t>International</a:t>
          </a:r>
          <a:endParaRPr lang="en-US" sz="1700" kern="1200"/>
        </a:p>
      </dsp:txBody>
      <dsp:txXfrm>
        <a:off x="2578886" y="2010751"/>
        <a:ext cx="2193750" cy="329062"/>
      </dsp:txXfrm>
    </dsp:sp>
    <dsp:sp modelId="{C0C6E051-138D-44EC-8FE7-0CD1A67E05A9}">
      <dsp:nvSpPr>
        <dsp:cNvPr id="0" name=""/>
        <dsp:cNvSpPr/>
      </dsp:nvSpPr>
      <dsp:spPr>
        <a:xfrm>
          <a:off x="2578886" y="2395194"/>
          <a:ext cx="2193750" cy="149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Cours de langues adaptés au niveau des </a:t>
          </a:r>
          <a:r>
            <a:rPr lang="fr-BE" sz="1300" kern="1200" dirty="0" err="1"/>
            <a:t>étudiant·es</a:t>
          </a:r>
          <a:endParaRPr lang="fr-BE" sz="1300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Cours en langue étrangère (anglais)</a:t>
          </a:r>
          <a:endParaRPr lang="en-US" sz="1300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/>
            <a:t>Erasmus IN/OUT</a:t>
          </a:r>
          <a:endParaRPr lang="en-US" sz="1300" kern="120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/>
            <a:t>Stages</a:t>
          </a:r>
          <a:endParaRPr lang="en-US" sz="1300" kern="1200"/>
        </a:p>
      </dsp:txBody>
      <dsp:txXfrm>
        <a:off x="2578886" y="2395194"/>
        <a:ext cx="2193750" cy="1497692"/>
      </dsp:txXfrm>
    </dsp:sp>
    <dsp:sp modelId="{E95C0682-A680-4F13-A959-00D1A049DD79}">
      <dsp:nvSpPr>
        <dsp:cNvPr id="0" name=""/>
        <dsp:cNvSpPr/>
      </dsp:nvSpPr>
      <dsp:spPr>
        <a:xfrm>
          <a:off x="5869511" y="1123871"/>
          <a:ext cx="767812" cy="767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C8DA3-1E16-4D3F-9008-E42351979AD8}">
      <dsp:nvSpPr>
        <dsp:cNvPr id="0" name=""/>
        <dsp:cNvSpPr/>
      </dsp:nvSpPr>
      <dsp:spPr>
        <a:xfrm>
          <a:off x="5156542" y="2010751"/>
          <a:ext cx="2193750" cy="32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BE" sz="1700" kern="1200"/>
            <a:t>Innovation pédagogique</a:t>
          </a:r>
          <a:endParaRPr lang="en-US" sz="1700" kern="1200"/>
        </a:p>
      </dsp:txBody>
      <dsp:txXfrm>
        <a:off x="5156542" y="2010751"/>
        <a:ext cx="2193750" cy="329062"/>
      </dsp:txXfrm>
    </dsp:sp>
    <dsp:sp modelId="{06DAFE89-5ACB-4032-AC9F-E2DA534AC4BD}">
      <dsp:nvSpPr>
        <dsp:cNvPr id="0" name=""/>
        <dsp:cNvSpPr/>
      </dsp:nvSpPr>
      <dsp:spPr>
        <a:xfrm>
          <a:off x="5156542" y="2395194"/>
          <a:ext cx="2193750" cy="149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Dispositif cours avec auto-apprentissage</a:t>
          </a:r>
          <a:endParaRPr lang="en-US" sz="1300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Différents modes d’évaluation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Évaluation</a:t>
          </a:r>
          <a:r>
            <a:rPr lang="en-US" sz="1300" kern="1200" dirty="0"/>
            <a:t> continue</a:t>
          </a:r>
        </a:p>
      </dsp:txBody>
      <dsp:txXfrm>
        <a:off x="5156542" y="2395194"/>
        <a:ext cx="2193750" cy="1497692"/>
      </dsp:txXfrm>
    </dsp:sp>
    <dsp:sp modelId="{265075B0-BCCF-49A5-AD63-0ACCF2451461}">
      <dsp:nvSpPr>
        <dsp:cNvPr id="0" name=""/>
        <dsp:cNvSpPr/>
      </dsp:nvSpPr>
      <dsp:spPr>
        <a:xfrm>
          <a:off x="8447167" y="1123871"/>
          <a:ext cx="767812" cy="7678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B00CB2-7D6B-44C8-8E57-DF58A2B6D35D}">
      <dsp:nvSpPr>
        <dsp:cNvPr id="0" name=""/>
        <dsp:cNvSpPr/>
      </dsp:nvSpPr>
      <dsp:spPr>
        <a:xfrm>
          <a:off x="7734198" y="2010751"/>
          <a:ext cx="2193750" cy="329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BE" sz="1700" kern="1200"/>
            <a:t>Plusieurs campus</a:t>
          </a:r>
          <a:endParaRPr lang="en-US" sz="1700" kern="1200"/>
        </a:p>
      </dsp:txBody>
      <dsp:txXfrm>
        <a:off x="7734198" y="2010751"/>
        <a:ext cx="2193750" cy="329062"/>
      </dsp:txXfrm>
    </dsp:sp>
    <dsp:sp modelId="{341ED5B3-D5ED-4FCA-9685-05192285720A}">
      <dsp:nvSpPr>
        <dsp:cNvPr id="0" name=""/>
        <dsp:cNvSpPr/>
      </dsp:nvSpPr>
      <dsp:spPr>
        <a:xfrm>
          <a:off x="7734198" y="2395194"/>
          <a:ext cx="2193750" cy="149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/>
            <a:t>Louvain-La-Neuve</a:t>
          </a:r>
          <a:endParaRPr lang="en-US" sz="1300" kern="120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/>
            <a:t>Mons</a:t>
          </a:r>
          <a:endParaRPr lang="en-US" sz="1300" kern="120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/>
            <a:t>Saint-Louis Bruxelles</a:t>
          </a:r>
          <a:endParaRPr lang="en-US" sz="1300" kern="1200"/>
        </a:p>
      </dsp:txBody>
      <dsp:txXfrm>
        <a:off x="7734198" y="2395194"/>
        <a:ext cx="2193750" cy="1497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24E-2046-0D4F-8FAA-76DE18A2A064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1156-54A9-994A-82BB-BC5A9BC7B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71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697392" y="6234478"/>
            <a:ext cx="566420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218006" y="6234988"/>
            <a:ext cx="720460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5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18839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42219" y="2068082"/>
            <a:ext cx="11149780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5DB3E6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5878" y="1753024"/>
            <a:ext cx="10170960" cy="4335659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8688" y="6088174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1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19148" y="6088683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841032" y="6088174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7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099476" y="6088683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2123744" y="1902033"/>
            <a:ext cx="3600000" cy="4186142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44" y="1902033"/>
            <a:ext cx="3600000" cy="4186142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344000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6240016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341968" y="2178242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6239189" y="2176674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343473" y="434449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6240017" y="434625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103446" y="2048337"/>
            <a:ext cx="10473831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192000" y="2120793"/>
            <a:ext cx="4704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103446" y="3355782"/>
            <a:ext cx="471727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670602" y="1857628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6382102" y="4196056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102" y="1854029"/>
            <a:ext cx="4384457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69990" y="4194313"/>
            <a:ext cx="4384457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258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62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4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7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30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1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3" r:id="rId3"/>
    <p:sldLayoutId id="2147483675" r:id="rId4"/>
    <p:sldLayoutId id="2147483677" r:id="rId5"/>
    <p:sldLayoutId id="2147483679" r:id="rId6"/>
    <p:sldLayoutId id="2147483689" r:id="rId7"/>
    <p:sldLayoutId id="2147483696" r:id="rId8"/>
    <p:sldLayoutId id="214748369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76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821F309-B144-F8A1-80A4-1180E6B34F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84042" y="1557046"/>
            <a:ext cx="9423916" cy="5300953"/>
          </a:xfrm>
          <a:prstGeom prst="rect">
            <a:avLst/>
          </a:prstGeom>
        </p:spPr>
      </p:pic>
      <p:pic>
        <p:nvPicPr>
          <p:cNvPr id="3" name="Image 2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7BF58224-AB52-1D52-7617-AB4E2EEA96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02" t="24924" r="3343" b="4634"/>
          <a:stretch>
            <a:fillRect/>
          </a:stretch>
        </p:blipFill>
        <p:spPr>
          <a:xfrm>
            <a:off x="6096000" y="284556"/>
            <a:ext cx="3206620" cy="127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0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F1FBAC05-E3D5-48E4-6CDB-9FDDA40FFBC6}"/>
              </a:ext>
            </a:extLst>
          </p:cNvPr>
          <p:cNvSpPr txBox="1">
            <a:spLocks/>
          </p:cNvSpPr>
          <p:nvPr/>
        </p:nvSpPr>
        <p:spPr>
          <a:xfrm>
            <a:off x="859084" y="1832677"/>
            <a:ext cx="10473831" cy="4116967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00214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400" dirty="0">
                <a:latin typeface="Montserrat" panose="00000500000000000000" pitchFamily="2" charset="0"/>
              </a:rPr>
              <a:t>Au programme </a:t>
            </a:r>
            <a:r>
              <a:rPr lang="fr-BE" sz="2400" dirty="0">
                <a:latin typeface="Montserrat" panose="00000500000000000000" pitchFamily="2" charset="0"/>
              </a:rPr>
              <a:t>: </a:t>
            </a:r>
          </a:p>
          <a:p>
            <a:pPr algn="l"/>
            <a:endParaRPr lang="fr-BE" sz="2000" dirty="0">
              <a:latin typeface="Montserrat" panose="00000500000000000000" pitchFamily="2" charset="0"/>
            </a:endParaRPr>
          </a:p>
          <a:p>
            <a:pPr lvl="1">
              <a:buClr>
                <a:srgbClr val="69AD40"/>
              </a:buClr>
              <a:buFont typeface="Wingdings" panose="05000000000000000000" pitchFamily="2" charset="2"/>
              <a:buChar char="§"/>
            </a:pPr>
            <a:r>
              <a:rPr lang="fr-BE" sz="2000" dirty="0">
                <a:latin typeface="Montserrat" panose="00000500000000000000" pitchFamily="2" charset="0"/>
              </a:rPr>
              <a:t>Présentation de la faculté et de ses programmes</a:t>
            </a:r>
          </a:p>
          <a:p>
            <a:pPr lvl="1">
              <a:buClr>
                <a:srgbClr val="69AD40"/>
              </a:buClr>
              <a:buFont typeface="Wingdings" panose="05000000000000000000" pitchFamily="2" charset="2"/>
              <a:buChar char="§"/>
            </a:pPr>
            <a:r>
              <a:rPr lang="fr-BE" sz="2000" dirty="0">
                <a:latin typeface="Montserrat" panose="00000500000000000000" pitchFamily="2" charset="0"/>
              </a:rPr>
              <a:t>Les forces de la faculté</a:t>
            </a:r>
          </a:p>
          <a:p>
            <a:pPr lvl="1">
              <a:buClr>
                <a:srgbClr val="69AD40"/>
              </a:buClr>
              <a:buFont typeface="Wingdings" panose="05000000000000000000" pitchFamily="2" charset="2"/>
              <a:buChar char="§"/>
            </a:pPr>
            <a:r>
              <a:rPr lang="fr-BE" sz="2000" dirty="0">
                <a:latin typeface="Montserrat" panose="00000500000000000000" pitchFamily="2" charset="0"/>
              </a:rPr>
              <a:t>Accompagnements</a:t>
            </a:r>
          </a:p>
          <a:p>
            <a:pPr lvl="1">
              <a:buClr>
                <a:srgbClr val="69AD40"/>
              </a:buClr>
              <a:buFont typeface="Wingdings" panose="05000000000000000000" pitchFamily="2" charset="2"/>
              <a:buChar char="§"/>
            </a:pPr>
            <a:r>
              <a:rPr lang="fr-BE" sz="2000" dirty="0">
                <a:latin typeface="Montserrat" panose="00000500000000000000" pitchFamily="2" charset="0"/>
              </a:rPr>
              <a:t>Les clés de la réussite</a:t>
            </a:r>
          </a:p>
        </p:txBody>
      </p:sp>
    </p:spTree>
    <p:extLst>
      <p:ext uri="{BB962C8B-B14F-4D97-AF65-F5344CB8AC3E}">
        <p14:creationId xmlns:p14="http://schemas.microsoft.com/office/powerpoint/2010/main" val="162234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75309-624D-C83B-1618-59D42566C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Le contenu généré par l’IA peut être incorrect.">
            <a:extLst>
              <a:ext uri="{FF2B5EF4-FFF2-40B4-BE49-F238E27FC236}">
                <a16:creationId xmlns:a16="http://schemas.microsoft.com/office/drawing/2014/main" id="{D1619184-5CAE-8E2D-ED30-249C1C8C1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1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F2229D-C152-3286-D0A5-875D4A54D5BA}"/>
              </a:ext>
            </a:extLst>
          </p:cNvPr>
          <p:cNvSpPr/>
          <p:nvPr/>
        </p:nvSpPr>
        <p:spPr>
          <a:xfrm>
            <a:off x="7018810" y="614423"/>
            <a:ext cx="2854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2000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Les bacheliers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CA783A9-49EC-FED6-A74E-6B121FC4FD46}"/>
              </a:ext>
            </a:extLst>
          </p:cNvPr>
          <p:cNvGrpSpPr/>
          <p:nvPr/>
        </p:nvGrpSpPr>
        <p:grpSpPr>
          <a:xfrm>
            <a:off x="2280637" y="1706736"/>
            <a:ext cx="7323916" cy="4613906"/>
            <a:chOff x="2479044" y="1717861"/>
            <a:chExt cx="7323916" cy="4613906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79CCE3F-5F4B-972D-92AE-56C6A4AC3F82}"/>
                </a:ext>
              </a:extLst>
            </p:cNvPr>
            <p:cNvSpPr/>
            <p:nvPr/>
          </p:nvSpPr>
          <p:spPr>
            <a:xfrm>
              <a:off x="4982577" y="3311232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 dirty="0"/>
                <a:t>Information et communication</a:t>
              </a:r>
              <a:endParaRPr lang="fr-BE" sz="2600" kern="1200" dirty="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A748C220-03B0-46D7-AC1E-0183EBC23457}"/>
                </a:ext>
              </a:extLst>
            </p:cNvPr>
            <p:cNvSpPr/>
            <p:nvPr/>
          </p:nvSpPr>
          <p:spPr>
            <a:xfrm>
              <a:off x="7486108" y="3338392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105264"/>
                <a:satOff val="-4601"/>
                <a:lumOff val="12560"/>
                <a:alphaOff val="0"/>
              </a:schemeClr>
            </a:fillRef>
            <a:effectRef idx="3">
              <a:schemeClr val="accent6">
                <a:shade val="50000"/>
                <a:hueOff val="105264"/>
                <a:satOff val="-4601"/>
                <a:lumOff val="1256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 dirty="0"/>
                <a:t>Sociologie et anthropologie</a:t>
              </a:r>
              <a:endParaRPr lang="fr-BE" sz="2600" kern="120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ECCE27DB-34D4-B795-8A7F-41E4B5D69EF4}"/>
                </a:ext>
              </a:extLst>
            </p:cNvPr>
            <p:cNvSpPr/>
            <p:nvPr/>
          </p:nvSpPr>
          <p:spPr>
            <a:xfrm>
              <a:off x="7486109" y="4941657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210528"/>
                <a:satOff val="-9203"/>
                <a:lumOff val="25121"/>
                <a:alphaOff val="0"/>
              </a:schemeClr>
            </a:fillRef>
            <a:effectRef idx="3">
              <a:schemeClr val="accent6">
                <a:shade val="50000"/>
                <a:hueOff val="210528"/>
                <a:satOff val="-9203"/>
                <a:lumOff val="2512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 dirty="0"/>
                <a:t>Sciences humaines et sociales</a:t>
              </a:r>
              <a:endParaRPr lang="fr-BE" sz="2600" kern="120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AF551570-B664-0E84-C5D9-72DBD625CC21}"/>
                </a:ext>
              </a:extLst>
            </p:cNvPr>
            <p:cNvSpPr/>
            <p:nvPr/>
          </p:nvSpPr>
          <p:spPr>
            <a:xfrm>
              <a:off x="7486109" y="1717861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315792"/>
                <a:satOff val="-13804"/>
                <a:lumOff val="37681"/>
                <a:alphaOff val="0"/>
              </a:schemeClr>
            </a:fillRef>
            <a:effectRef idx="3">
              <a:schemeClr val="accent6">
                <a:shade val="50000"/>
                <a:hueOff val="315792"/>
                <a:satOff val="-13804"/>
                <a:lumOff val="3768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/>
                <a:t>Sciences politiques</a:t>
              </a:r>
              <a:endParaRPr lang="fr-BE" sz="2600" kern="120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476C0F54-15F4-B729-DE6F-B68391129CCC}"/>
                </a:ext>
              </a:extLst>
            </p:cNvPr>
            <p:cNvSpPr/>
            <p:nvPr/>
          </p:nvSpPr>
          <p:spPr>
            <a:xfrm>
              <a:off x="2479045" y="1735127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315792"/>
                <a:satOff val="-13804"/>
                <a:lumOff val="37681"/>
                <a:alphaOff val="0"/>
              </a:schemeClr>
            </a:fillRef>
            <a:effectRef idx="3">
              <a:schemeClr val="accent6">
                <a:shade val="50000"/>
                <a:hueOff val="315792"/>
                <a:satOff val="-13804"/>
                <a:lumOff val="3768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 dirty="0"/>
                <a:t>Philosophie, politique et économie</a:t>
              </a:r>
              <a:endParaRPr lang="fr-BE" sz="2600" kern="120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D20413F9-C5A9-F325-0A16-B647893C925E}"/>
                </a:ext>
              </a:extLst>
            </p:cNvPr>
            <p:cNvSpPr/>
            <p:nvPr/>
          </p:nvSpPr>
          <p:spPr>
            <a:xfrm>
              <a:off x="2479044" y="3338392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210528"/>
                <a:satOff val="-9203"/>
                <a:lumOff val="25121"/>
                <a:alphaOff val="0"/>
              </a:schemeClr>
            </a:fillRef>
            <a:effectRef idx="3">
              <a:schemeClr val="accent6">
                <a:shade val="50000"/>
                <a:hueOff val="210528"/>
                <a:satOff val="-9203"/>
                <a:lumOff val="2512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 dirty="0"/>
                <a:t>Sciences économiques et de gestion</a:t>
              </a:r>
              <a:endParaRPr lang="fr-BE" sz="2600" kern="120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D781375-6F41-364E-B998-0E3F315E9F25}"/>
                </a:ext>
              </a:extLst>
            </p:cNvPr>
            <p:cNvSpPr/>
            <p:nvPr/>
          </p:nvSpPr>
          <p:spPr>
            <a:xfrm>
              <a:off x="2479045" y="4941657"/>
              <a:ext cx="2316851" cy="1390110"/>
            </a:xfrm>
            <a:custGeom>
              <a:avLst/>
              <a:gdLst>
                <a:gd name="connsiteX0" fmla="*/ 0 w 2316851"/>
                <a:gd name="connsiteY0" fmla="*/ 0 h 1390110"/>
                <a:gd name="connsiteX1" fmla="*/ 2316851 w 2316851"/>
                <a:gd name="connsiteY1" fmla="*/ 0 h 1390110"/>
                <a:gd name="connsiteX2" fmla="*/ 2316851 w 2316851"/>
                <a:gd name="connsiteY2" fmla="*/ 1390110 h 1390110"/>
                <a:gd name="connsiteX3" fmla="*/ 0 w 2316851"/>
                <a:gd name="connsiteY3" fmla="*/ 1390110 h 1390110"/>
                <a:gd name="connsiteX4" fmla="*/ 0 w 2316851"/>
                <a:gd name="connsiteY4" fmla="*/ 0 h 139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6851" h="1390110">
                  <a:moveTo>
                    <a:pt x="0" y="0"/>
                  </a:moveTo>
                  <a:lnTo>
                    <a:pt x="2316851" y="0"/>
                  </a:lnTo>
                  <a:lnTo>
                    <a:pt x="2316851" y="1390110"/>
                  </a:lnTo>
                  <a:lnTo>
                    <a:pt x="0" y="13901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shade val="50000"/>
                <a:hueOff val="105264"/>
                <a:satOff val="-4601"/>
                <a:lumOff val="12560"/>
                <a:alphaOff val="0"/>
              </a:schemeClr>
            </a:fillRef>
            <a:effectRef idx="3">
              <a:schemeClr val="accent6">
                <a:shade val="50000"/>
                <a:hueOff val="105264"/>
                <a:satOff val="-4601"/>
                <a:lumOff val="1256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600" kern="1200" dirty="0"/>
                <a:t>Ingénieur de gestion</a:t>
              </a:r>
              <a:endParaRPr lang="fr-BE" sz="2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500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11E74-D7B0-728F-FD2F-E37290CC7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E9AAEF-A75D-3709-8BCF-FE9EAFD2C66E}"/>
              </a:ext>
            </a:extLst>
          </p:cNvPr>
          <p:cNvSpPr/>
          <p:nvPr/>
        </p:nvSpPr>
        <p:spPr>
          <a:xfrm>
            <a:off x="7018810" y="614423"/>
            <a:ext cx="2854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2000" b="1" cap="small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Les masters</a:t>
            </a:r>
            <a:endParaRPr lang="fr-BE" sz="2000" b="1" cap="small" dirty="0">
              <a:solidFill>
                <a:schemeClr val="bg1"/>
              </a:solidFill>
              <a:highlight>
                <a:srgbClr val="69AD40"/>
              </a:highlight>
              <a:latin typeface="Montserrat" panose="00000500000000000000" pitchFamily="50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B52D256-2035-BBC0-5559-AE780FC86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26EE4A5-7640-B21C-CFB5-2C3EA31D3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0" y="2134700"/>
            <a:ext cx="3794129" cy="373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40DAABCA-3C3B-E1D3-35B4-F2B0C9D9C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6" y="2134700"/>
            <a:ext cx="3794128" cy="373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1FACF888-3864-AE1A-E43A-53D268F7A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466" y="2134701"/>
            <a:ext cx="3794129" cy="373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62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E7561-EC77-11EA-A8A4-50912A7E0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BB6707-8CFD-A522-032C-15DDFE828F06}"/>
              </a:ext>
            </a:extLst>
          </p:cNvPr>
          <p:cNvSpPr txBox="1"/>
          <p:nvPr/>
        </p:nvSpPr>
        <p:spPr>
          <a:xfrm>
            <a:off x="6011481" y="572377"/>
            <a:ext cx="3690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sz="2000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Les forces de la faculté</a:t>
            </a:r>
          </a:p>
        </p:txBody>
      </p:sp>
      <p:graphicFrame>
        <p:nvGraphicFramePr>
          <p:cNvPr id="3" name="ZoneTexte 5">
            <a:extLst>
              <a:ext uri="{FF2B5EF4-FFF2-40B4-BE49-F238E27FC236}">
                <a16:creationId xmlns:a16="http://schemas.microsoft.com/office/drawing/2014/main" id="{7299F395-7F4A-7C1C-C5D1-862628A35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8661181"/>
              </p:ext>
            </p:extLst>
          </p:nvPr>
        </p:nvGraphicFramePr>
        <p:xfrm>
          <a:off x="1107629" y="1520896"/>
          <a:ext cx="9929179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5473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E6148-CEEC-2876-D999-B4D1AB37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2C06F2-FF43-BD3F-D289-29B46C805DF1}"/>
              </a:ext>
            </a:extLst>
          </p:cNvPr>
          <p:cNvSpPr/>
          <p:nvPr/>
        </p:nvSpPr>
        <p:spPr>
          <a:xfrm>
            <a:off x="5942595" y="466728"/>
            <a:ext cx="3701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Accompagnements -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Les personnes ressources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à LLN</a:t>
            </a:r>
          </a:p>
        </p:txBody>
      </p:sp>
      <p:pic>
        <p:nvPicPr>
          <p:cNvPr id="6" name="Image 5" descr="Une image contenant texte, Visage humain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5D6190-252C-14D3-E9A2-5B43CAA9A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85" y="1436946"/>
            <a:ext cx="7736174" cy="483409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CF3D45E-9FAF-CC9F-0A6E-7C1FF1164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333" y="3961874"/>
            <a:ext cx="4050705" cy="224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7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6F202-A45B-8528-61EF-0372C4CFB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7C29E7-00CF-D5DE-9155-06F276B96BC4}"/>
              </a:ext>
            </a:extLst>
          </p:cNvPr>
          <p:cNvSpPr/>
          <p:nvPr/>
        </p:nvSpPr>
        <p:spPr>
          <a:xfrm>
            <a:off x="6467112" y="617510"/>
            <a:ext cx="3056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Accompagnements</a:t>
            </a:r>
          </a:p>
        </p:txBody>
      </p:sp>
      <p:pic>
        <p:nvPicPr>
          <p:cNvPr id="5" name="Image 4" descr="Une image contenant texte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5EC4F6BE-61AD-4730-C9EC-E322F32C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01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921AE-5347-75DF-571E-2650A452A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7C28EA-3F13-BD0D-AB7A-9BDA1C513F26}"/>
              </a:ext>
            </a:extLst>
          </p:cNvPr>
          <p:cNvSpPr/>
          <p:nvPr/>
        </p:nvSpPr>
        <p:spPr>
          <a:xfrm>
            <a:off x="6467112" y="617510"/>
            <a:ext cx="3056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Accompagnements</a:t>
            </a:r>
          </a:p>
        </p:txBody>
      </p:sp>
      <p:pic>
        <p:nvPicPr>
          <p:cNvPr id="5" name="Image 4" descr="Une image contenant texte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F31A3BEE-742F-4859-EEAD-EAC077AFA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01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18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A0DEA-1819-9C5C-4E88-7E26A4AC3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AE69F9-1DF3-750C-94F9-1C87E1EAC006}"/>
              </a:ext>
            </a:extLst>
          </p:cNvPr>
          <p:cNvSpPr/>
          <p:nvPr/>
        </p:nvSpPr>
        <p:spPr>
          <a:xfrm>
            <a:off x="6096000" y="627682"/>
            <a:ext cx="3056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Les clés de la réussite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6D8FA7-D393-F83F-D646-205F716E147D}"/>
              </a:ext>
            </a:extLst>
          </p:cNvPr>
          <p:cNvSpPr/>
          <p:nvPr/>
        </p:nvSpPr>
        <p:spPr>
          <a:xfrm>
            <a:off x="2746476" y="1676174"/>
            <a:ext cx="6699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3 objectifs aux conséquences directes sur la réussite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E25C80-3937-3F63-AB1B-C40314EFC695}"/>
              </a:ext>
            </a:extLst>
          </p:cNvPr>
          <p:cNvSpPr txBox="1"/>
          <p:nvPr/>
        </p:nvSpPr>
        <p:spPr>
          <a:xfrm>
            <a:off x="905164" y="2232914"/>
            <a:ext cx="103816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de la gestion de soi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Socialisation et accueil de l’étudiant, Maitrise des émotions (stress, anxiété…), Gestion de la motivation, de l’effort et de la persévérance…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99 clés, Pack-en-Bloque/blocus encadré, Start Bac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des compétences académiques</a:t>
            </a:r>
            <a:r>
              <a:rPr lang="fr-FR" dirty="0">
                <a:latin typeface="Montserrat" panose="00000500000000000000" pitchFamily="50" charset="0"/>
              </a:rPr>
              <a:t>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Maitrise des langues, méthodologie de travail, propédeutique, stratégies d’étude, gestion du temps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99 clés, semaine Smart, entretiens individuels de construction du parcours, entretiens individuels méthodologiques, Pack-en-Bloque/blocus encadré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des compétences disciplinaires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Maitrise des contenus de cours (connaissances et/ou compétences), compréhension des codes et de la culture liés à la discipline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Tutorat, monitorat pour fondement du Droit, révision de matières, Pack-en-Bloque/blocus encadré, Start Bac</a:t>
            </a:r>
          </a:p>
          <a:p>
            <a:pPr marL="742950" lvl="1" indent="-285750">
              <a:buFontTx/>
              <a:buChar char="-"/>
            </a:pPr>
            <a:endParaRPr lang="fr-FR" dirty="0">
              <a:latin typeface="Montserrat" panose="00000500000000000000" pitchFamily="50" charset="0"/>
            </a:endParaRPr>
          </a:p>
          <a:p>
            <a:endParaRPr lang="en-US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823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72D57-C40D-DAEC-C586-4814413D9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2AA5D1-A535-C5F8-4275-21712A09E63F}"/>
              </a:ext>
            </a:extLst>
          </p:cNvPr>
          <p:cNvSpPr/>
          <p:nvPr/>
        </p:nvSpPr>
        <p:spPr>
          <a:xfrm>
            <a:off x="6096000" y="627682"/>
            <a:ext cx="3056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Les clés de la réussite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A14E89-585C-F6F3-C506-D0AFDB4DCDC4}"/>
              </a:ext>
            </a:extLst>
          </p:cNvPr>
          <p:cNvSpPr/>
          <p:nvPr/>
        </p:nvSpPr>
        <p:spPr>
          <a:xfrm>
            <a:off x="2554232" y="1676174"/>
            <a:ext cx="7083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4 objectifs aux conséquences </a:t>
            </a:r>
            <a:r>
              <a:rPr lang="fr-BE" b="1" cap="small" dirty="0" err="1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IN-directes</a:t>
            </a:r>
            <a:r>
              <a:rPr lang="fr-BE" b="1" cap="small" dirty="0">
                <a:solidFill>
                  <a:schemeClr val="bg1"/>
                </a:solidFill>
                <a:highlight>
                  <a:srgbClr val="69AD40"/>
                </a:highlight>
                <a:latin typeface="Montserrat" panose="00000500000000000000" pitchFamily="50" charset="0"/>
              </a:rPr>
              <a:t> sur la réussite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E781148-4469-5944-1ECC-0C35D4EAF2FA}"/>
              </a:ext>
            </a:extLst>
          </p:cNvPr>
          <p:cNvSpPr txBox="1"/>
          <p:nvPr/>
        </p:nvSpPr>
        <p:spPr>
          <a:xfrm>
            <a:off x="905164" y="2146808"/>
            <a:ext cx="103816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des compétences numériques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Maitrise d’un outil numérique, recherche d’informations et gestion des données, création de contenu numérique, collaboration en ligne pour les travaux en groupe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Start Bac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des compétences organisationnelles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Gestion administrative des études, gestion financière 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Entretiens individuels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de la santé et de l’équilibre de vie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Gestion de l’équilibre entre vie personnelle (problème personnel) et étudiante, développement d’un mode de vie sain, organisation du quotidien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Entretiens individuels méthodologiques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latin typeface="Montserrat" panose="00000500000000000000" pitchFamily="50" charset="0"/>
              </a:rPr>
              <a:t>Développement du projet personnel et professionnel </a:t>
            </a:r>
          </a:p>
          <a:p>
            <a:pPr marL="742950" lvl="1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Aide à l’orientation, réorientation, préparation à la vie professionnelle</a:t>
            </a:r>
          </a:p>
          <a:p>
            <a:pPr marL="1200150" lvl="2" indent="-285750">
              <a:buFontTx/>
              <a:buChar char="-"/>
            </a:pPr>
            <a:r>
              <a:rPr lang="fr-FR" dirty="0">
                <a:latin typeface="Montserrat" panose="00000500000000000000" pitchFamily="50" charset="0"/>
              </a:rPr>
              <a:t>Entretiens individuels de construction du parcours,</a:t>
            </a:r>
          </a:p>
          <a:p>
            <a:pPr marL="742950" lvl="1" indent="-285750">
              <a:buFontTx/>
              <a:buChar char="-"/>
            </a:pPr>
            <a:endParaRPr lang="fr-FR" dirty="0">
              <a:latin typeface="Montserrat" panose="00000500000000000000" pitchFamily="50" charset="0"/>
            </a:endParaRPr>
          </a:p>
          <a:p>
            <a:endParaRPr lang="en-US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6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5">
            <a:extLst>
              <a:ext uri="{FF2B5EF4-FFF2-40B4-BE49-F238E27FC236}">
                <a16:creationId xmlns:a16="http://schemas.microsoft.com/office/drawing/2014/main" id="{CCB5410F-D44A-1BB9-3E79-55E977C98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5" b="16885"/>
          <a:stretch>
            <a:fillRect/>
          </a:stretch>
        </p:blipFill>
        <p:spPr>
          <a:xfrm>
            <a:off x="1361216" y="2034073"/>
            <a:ext cx="9684563" cy="4160465"/>
          </a:xfrm>
          <a:prstGeom prst="rect">
            <a:avLst/>
          </a:prstGeom>
        </p:spPr>
      </p:pic>
      <p:pic>
        <p:nvPicPr>
          <p:cNvPr id="3" name="Image 2" descr="Une image contenant texte, capture d’écran, cercle, Police&#10;&#10;Description générée automatiquement">
            <a:extLst>
              <a:ext uri="{FF2B5EF4-FFF2-40B4-BE49-F238E27FC236}">
                <a16:creationId xmlns:a16="http://schemas.microsoft.com/office/drawing/2014/main" id="{CE59E9FC-37C6-615E-F7AB-D91CC9B61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380" y="2077050"/>
            <a:ext cx="3555321" cy="408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52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94C54-B7A3-9491-2C19-05B40C6C1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8">
            <a:extLst>
              <a:ext uri="{FF2B5EF4-FFF2-40B4-BE49-F238E27FC236}">
                <a16:creationId xmlns:a16="http://schemas.microsoft.com/office/drawing/2014/main" id="{068B11A2-84B1-A0D7-2881-687ED4600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514" b="20514"/>
          <a:stretch>
            <a:fillRect/>
          </a:stretch>
        </p:blipFill>
        <p:spPr>
          <a:xfrm>
            <a:off x="1278294" y="1926915"/>
            <a:ext cx="9068314" cy="35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11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49354"/>
      </p:ext>
    </p:extLst>
  </p:cSld>
  <p:clrMapOvr>
    <a:masterClrMapping/>
  </p:clrMapOvr>
</p:sld>
</file>

<file path=ppt/theme/theme1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AC3564B54B034984B2C05DB058B8BF" ma:contentTypeVersion="11" ma:contentTypeDescription="Crée un document." ma:contentTypeScope="" ma:versionID="84e0789726d8a678505e1b110fda5521">
  <xsd:schema xmlns:xsd="http://www.w3.org/2001/XMLSchema" xmlns:xs="http://www.w3.org/2001/XMLSchema" xmlns:p="http://schemas.microsoft.com/office/2006/metadata/properties" xmlns:ns2="48fdfcf1-2619-493e-bd48-f40fd3aa54d3" xmlns:ns3="820c5c32-91b6-4797-ad4f-47fdd8785282" targetNamespace="http://schemas.microsoft.com/office/2006/metadata/properties" ma:root="true" ma:fieldsID="44145078aea863b40ced9c52e0e83848" ns2:_="" ns3:_="">
    <xsd:import namespace="48fdfcf1-2619-493e-bd48-f40fd3aa54d3"/>
    <xsd:import namespace="820c5c32-91b6-4797-ad4f-47fdd87852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dfcf1-2619-493e-bd48-f40fd3aa54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0c5c32-91b6-4797-ad4f-47fdd878528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162c981-bbcd-4e6f-98f0-a794f5133387}" ma:internalName="TaxCatchAll" ma:showField="CatchAllData" ma:web="820c5c32-91b6-4797-ad4f-47fdd87852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0c5c32-91b6-4797-ad4f-47fdd8785282" xsi:nil="true"/>
    <lcf76f155ced4ddcb4097134ff3c332f xmlns="48fdfcf1-2619-493e-bd48-f40fd3aa54d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5CFFA2-A615-4F26-BFDB-05AEA7EF4E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dfcf1-2619-493e-bd48-f40fd3aa54d3"/>
    <ds:schemaRef ds:uri="820c5c32-91b6-4797-ad4f-47fdd87852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42B8B9-4079-4521-A42F-94B5FD63F148}">
  <ds:schemaRefs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48fdfcf1-2619-493e-bd48-f40fd3aa54d3"/>
    <ds:schemaRef ds:uri="http://schemas.openxmlformats.org/package/2006/metadata/core-properties"/>
    <ds:schemaRef ds:uri="http://purl.org/dc/terms/"/>
    <ds:schemaRef ds:uri="820c5c32-91b6-4797-ad4f-47fdd8785282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4CC274B-2B09-45A1-88DC-4F0C4A4ADB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389</Words>
  <Application>Microsoft Office PowerPoint</Application>
  <PresentationFormat>Grand écran</PresentationFormat>
  <Paragraphs>65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15</vt:i4>
      </vt:variant>
    </vt:vector>
  </HeadingPairs>
  <TitlesOfParts>
    <vt:vector size="27" baseType="lpstr">
      <vt:lpstr>Arial</vt:lpstr>
      <vt:lpstr>Calibri</vt:lpstr>
      <vt:lpstr>Montserrat</vt:lpstr>
      <vt:lpstr>Wingdings</vt:lpstr>
      <vt:lpstr>3_Thème Office</vt:lpstr>
      <vt:lpstr>1_Thème Office</vt:lpstr>
      <vt:lpstr>1_Conception personnalisée</vt:lpstr>
      <vt:lpstr>3_Conception personnalisée</vt:lpstr>
      <vt:lpstr>2_Conception personnalisée</vt:lpstr>
      <vt:lpstr>6_Thème Office</vt:lpstr>
      <vt:lpstr>8_Thème Office</vt:lpstr>
      <vt:lpstr>8_Conception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 Ippersiel</dc:creator>
  <cp:lastModifiedBy>Julie Hérion</cp:lastModifiedBy>
  <cp:revision>51</cp:revision>
  <dcterms:created xsi:type="dcterms:W3CDTF">2018-08-01T08:47:37Z</dcterms:created>
  <dcterms:modified xsi:type="dcterms:W3CDTF">2026-02-27T11:31:45Z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0x010100D1AC3564B54B034984B2C05DB058B8BF</vt:lpwstr>
  </property>
  <property fmtid="{D5CDD505-2E9C-101B-9397-08002B2CF9AE}" pid="3" name="MediaServiceImageTags">
    <vt:lpwstr/>
  </property>
</Properties>
</file>