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469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 showGuides="1">
      <p:cViewPr varScale="1">
        <p:scale>
          <a:sx n="147" d="100"/>
          <a:sy n="147" d="100"/>
        </p:scale>
        <p:origin x="66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5D168-5741-ABC6-CC83-E6ECA8B07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DE7986-4ECD-794C-4BD3-3B918978B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E9CA4D-236E-D873-C174-FDEBFED5A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20B59B-D6F7-1455-1ED4-F0FF385E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06B2E6-7C7C-77B7-0A99-60BE17268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339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E5278-D2E5-0AB4-F031-F3A494664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1A721A-C4F4-BBB2-F394-1BF4B8A3E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A37F98-0E05-5E39-063E-36749D307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2400BA-3DF5-5869-F787-97C4CA6F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79B8AB-5DC2-1DB9-A5AF-771B356A4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9672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2E126CA-AFCE-FF65-7F04-ADA05CD6A1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266F548-64CF-6905-AA11-9658FD0FB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9CF6E0-C148-2E08-0C91-4790A02B6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F56698-CCE7-DFD3-B098-F5A7B739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BA8C62-1C4C-5791-BA8E-D8DDA5E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6670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8F9BA5-8220-AEF0-F5DC-6887516F6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041F09-2DC7-DA69-D446-C97A02C38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23788A-331E-C5A4-0F4F-1D4658A2E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CB1246-E4A4-EA02-5F71-9127C7A1E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42A20D-C621-7446-2E64-4AB32F7CF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7029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1E0131-5211-1A1C-5F5B-41D5358F0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25507F-F4BB-3281-EB94-CDC4A0A48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9917A4-A019-5447-4CA5-A4BC04B6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2335AF-541B-DCA9-4E51-C432DBC88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AE5D8C-013C-D168-9556-C7D98E79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3941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42F5FD-A4E3-7AF7-14E1-A00B58745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680E4D-939B-BF46-091C-62FD497B7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1F4F6F-C251-DD55-31FF-2C156B41B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936CAB-E008-5F6D-07D2-12CCF210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4846F6-E373-7960-FE94-BBBADC1CD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469036-367F-D8FC-5CD6-2B7065A0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321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B30C14-09F1-1159-979D-5A9A2418A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A18522-BA30-9451-68AB-863E47798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82B3F1-FF28-A36E-2010-06C8D2826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9770757-32E6-1C99-D735-6243B260D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C3C60A8-FB39-E11F-2BAE-A0EE2795BA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528CDC6-3CC9-0887-0A19-D0D550BC3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91B7EB4-9657-CAA1-D0DB-B30EAE57B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F1DAB2-AD1E-3F2C-3BB5-A76AB5EA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487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5BB0E-C443-6274-11A8-C0FAF36FD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3924AC9-A613-DA7B-F175-7EB53446F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F895E83-277F-F818-50F6-1AAC30965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99A004-60CA-73D4-F29E-557F00966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136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095E9EC-7B00-77FA-9971-C78E98BA9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350FCC3-5401-74EF-879C-6B15D9AAB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1202C5-99DD-7BBC-88A6-E5EF29465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499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71D2FA-4189-9126-19F9-D53BE385F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890D4B-A400-445A-686A-2BF923307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A1071A-16D3-763B-54D5-867DB5226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63AE65-E7ED-4175-A8F4-9EBEE3726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90E2FE-2EF4-C79C-F627-FF179A46E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F300AB-8FB0-4B05-7042-516D3AA79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260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B99C4-B566-819B-2D5D-9B4A469EA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C3E0EE6-F197-8260-5F76-B4E28A8514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DD9870-8116-D1A5-492C-A72DA4D7D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57D392-D27F-34FD-CF82-9B0461C6F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F457AB-6E81-396C-850D-71C100E58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689F85-388D-66FD-795F-15BE30F1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633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641A807-AAA0-B483-FFE3-C2FA8C96C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C9A106-7462-3DA0-BF6E-7A1DB1D19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BFFCAC-18E9-8E59-1DFB-E5D2A4ABE2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023B0-303C-4D34-B359-B433196EB829}" type="datetimeFigureOut">
              <a:rPr lang="fr-BE" smtClean="0"/>
              <a:t>03-04-26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12CF14-A6FF-DE45-97E7-57BB27852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2EA5F2-190E-8752-5221-97C067724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3BCDA9-E95B-44F6-889E-32018CA9978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31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62B372-5BF4-8FBA-6FD1-3CB88C2B9C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4176F4-A41C-2F91-3DCA-2A4C5BE2CA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5471E30-4D7A-2BA1-CDB7-FA07BAA34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" y="0"/>
            <a:ext cx="12189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3658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2576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>UCLouvain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Service éducatif du Musée de Louvain-la-Neuve</dc:creator>
  <cp:lastModifiedBy>Service éducatif du Musée de Louvain-la-Neuve</cp:lastModifiedBy>
  <cp:revision>3</cp:revision>
  <dcterms:created xsi:type="dcterms:W3CDTF">2026-03-23T10:52:57Z</dcterms:created>
  <dcterms:modified xsi:type="dcterms:W3CDTF">2026-04-03T08:44:25Z</dcterms:modified>
</cp:coreProperties>
</file>